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21" r:id="rId3"/>
    <p:sldId id="373" r:id="rId4"/>
    <p:sldId id="306" r:id="rId5"/>
    <p:sldId id="370" r:id="rId6"/>
    <p:sldId id="280" r:id="rId7"/>
    <p:sldId id="281" r:id="rId8"/>
    <p:sldId id="293" r:id="rId9"/>
    <p:sldId id="307" r:id="rId10"/>
    <p:sldId id="375" r:id="rId11"/>
    <p:sldId id="274" r:id="rId12"/>
    <p:sldId id="376" r:id="rId13"/>
    <p:sldId id="377" r:id="rId14"/>
    <p:sldId id="378" r:id="rId15"/>
    <p:sldId id="379"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BCBCBC"/>
    <a:srgbClr val="C8C8C8"/>
    <a:srgbClr val="FF00FF"/>
    <a:srgbClr val="A455B3"/>
    <a:srgbClr val="C66058"/>
    <a:srgbClr val="A6A6A6"/>
    <a:srgbClr val="B7B7B7"/>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9" autoAdjust="0"/>
    <p:restoredTop sz="94660"/>
  </p:normalViewPr>
  <p:slideViewPr>
    <p:cSldViewPr snapToGrid="0">
      <p:cViewPr varScale="1">
        <p:scale>
          <a:sx n="114" d="100"/>
          <a:sy n="114"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1C80C4-3C37-4B06-AC2A-25F05322FDE0}" type="doc">
      <dgm:prSet loTypeId="urn:microsoft.com/office/officeart/2005/8/layout/list1" loCatId="list" qsTypeId="urn:microsoft.com/office/officeart/2005/8/quickstyle/simple1" qsCatId="simple" csTypeId="urn:microsoft.com/office/officeart/2005/8/colors/accent1_2" csCatId="accent1" phldr="0"/>
      <dgm:spPr/>
      <dgm:t>
        <a:bodyPr/>
        <a:p>
          <a:endParaRPr lang="en-US"/>
        </a:p>
      </dgm:t>
    </dgm:pt>
    <dgm:pt modelId="{79F64CC5-B0A0-473A-A647-A8DB6562D23B}">
      <dgm:prSet phldrT="[Text]" phldr="0" custT="0"/>
      <dgm:spPr/>
      <dgm:t>
        <a:bodyPr vert="horz" wrap="square"/>
        <a:p>
          <a:pPr>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HỌC TẬP</a:t>
          </a:r>
          <a:r>
            <a:rPr lang="en-US">
              <a:latin typeface="Times New Roman" panose="02020603050405020304" pitchFamily="18" charset="0"/>
              <a:cs typeface="Times New Roman" panose="02020603050405020304" pitchFamily="18" charset="0"/>
            </a:rPr>
            <a:t/>
          </a:r>
          <a:endParaRPr lang="en-US">
            <a:latin typeface="Times New Roman" panose="02020603050405020304" pitchFamily="18" charset="0"/>
            <a:cs typeface="Times New Roman" panose="02020603050405020304" pitchFamily="18" charset="0"/>
          </a:endParaRPr>
        </a:p>
      </dgm:t>
    </dgm:pt>
    <dgm:pt modelId="{702F6268-E14C-45D5-8115-297DAA4B759C}" cxnId="{E50E2CD5-948D-4290-B737-E8A6890ECC45}" type="parTrans">
      <dgm:prSet/>
      <dgm:spPr/>
      <dgm:t>
        <a:bodyPr/>
        <a:p>
          <a:endParaRPr lang="en-US"/>
        </a:p>
      </dgm:t>
    </dgm:pt>
    <dgm:pt modelId="{981E424B-A63B-4DF7-BC97-1D5B2B7044B1}" cxnId="{E50E2CD5-948D-4290-B737-E8A6890ECC45}" type="sibTrans">
      <dgm:prSet/>
      <dgm:spPr/>
      <dgm:t>
        <a:bodyPr/>
        <a:p>
          <a:endParaRPr lang="en-US"/>
        </a:p>
      </dgm:t>
    </dgm:pt>
    <dgm:pt modelId="{D4AB1542-9F74-4E45-B615-57F5DFDC43EE}">
      <dgm:prSet phldrT="[Text]" phldr="0" custT="0"/>
      <dgm:spPr/>
      <dgm:t>
        <a:bodyPr vert="horz" wrap="square"/>
        <a:p>
          <a:pPr>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LAO ĐỘNG </a:t>
          </a:r>
          <a:r>
            <a:rPr lang="en-US">
              <a:latin typeface="Times New Roman" panose="02020603050405020304" pitchFamily="18" charset="0"/>
              <a:cs typeface="Times New Roman" panose="02020603050405020304" pitchFamily="18" charset="0"/>
            </a:rPr>
            <a:t/>
          </a:r>
          <a:endParaRPr lang="en-US">
            <a:latin typeface="Times New Roman" panose="02020603050405020304" pitchFamily="18" charset="0"/>
            <a:cs typeface="Times New Roman" panose="02020603050405020304" pitchFamily="18" charset="0"/>
          </a:endParaRPr>
        </a:p>
      </dgm:t>
    </dgm:pt>
    <dgm:pt modelId="{DCA1BD93-FD98-4A06-8ECE-28E6935BECED}" cxnId="{EE181EEE-689F-4E70-9D87-2940DA3C77F8}" type="parTrans">
      <dgm:prSet/>
      <dgm:spPr/>
      <dgm:t>
        <a:bodyPr/>
        <a:p>
          <a:endParaRPr lang="en-US"/>
        </a:p>
      </dgm:t>
    </dgm:pt>
    <dgm:pt modelId="{69748832-ECC5-4F63-A6AC-8504A7E906B9}" cxnId="{EE181EEE-689F-4E70-9D87-2940DA3C77F8}" type="sibTrans">
      <dgm:prSet/>
      <dgm:spPr/>
      <dgm:t>
        <a:bodyPr/>
        <a:p>
          <a:endParaRPr lang="en-US"/>
        </a:p>
      </dgm:t>
    </dgm:pt>
    <dgm:pt modelId="{E484A0DB-ADE2-41BB-B1F9-A397557174FE}">
      <dgm:prSet phldrT="[Text]" phldr="0" custT="0"/>
      <dgm:spPr/>
      <dgm:t>
        <a:bodyPr vert="horz" wrap="square"/>
        <a:p>
          <a:pPr>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HOẠT ĐỘNG XÃ HỘI</a:t>
          </a:r>
          <a:r>
            <a:rPr lang="en-US">
              <a:latin typeface="Times New Roman" panose="02020603050405020304" pitchFamily="18" charset="0"/>
              <a:cs typeface="Times New Roman" panose="02020603050405020304" pitchFamily="18" charset="0"/>
            </a:rPr>
            <a:t/>
          </a:r>
          <a:endParaRPr lang="en-US">
            <a:latin typeface="Times New Roman" panose="02020603050405020304" pitchFamily="18" charset="0"/>
            <a:cs typeface="Times New Roman" panose="02020603050405020304" pitchFamily="18" charset="0"/>
          </a:endParaRPr>
        </a:p>
      </dgm:t>
    </dgm:pt>
    <dgm:pt modelId="{0D3844BD-A934-4ADF-8CEC-4B7101CACCC9}" cxnId="{36F7D875-E306-411C-B357-1334F2AE5541}" type="parTrans">
      <dgm:prSet/>
      <dgm:spPr/>
      <dgm:t>
        <a:bodyPr/>
        <a:p>
          <a:endParaRPr lang="en-US"/>
        </a:p>
      </dgm:t>
    </dgm:pt>
    <dgm:pt modelId="{FC59B45A-A616-4E16-B98F-7EBC1D5DDF85}" cxnId="{36F7D875-E306-411C-B357-1334F2AE5541}" type="sibTrans">
      <dgm:prSet/>
      <dgm:spPr/>
      <dgm:t>
        <a:bodyPr/>
        <a:p>
          <a:endParaRPr lang="en-US"/>
        </a:p>
      </dgm:t>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Cnt="0"/>
      <dgm:spPr/>
    </dgm:pt>
    <dgm:pt modelId="{2968AA41-C1D3-4EDF-9DB3-378F66B2FD39}" type="pres">
      <dgm:prSet presAssocID="{79F64CC5-B0A0-473A-A647-A8DB6562D23B}" presName="parentText" presStyleLbl="node1" presStyleIdx="0" presStyleCnt="3">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3">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Cnt="0"/>
      <dgm:spPr/>
    </dgm:pt>
    <dgm:pt modelId="{48FABA9F-C289-434B-8864-E8FC1B5C2F60}" type="pres">
      <dgm:prSet presAssocID="{D4AB1542-9F74-4E45-B615-57F5DFDC43EE}" presName="parentText" presStyleLbl="node1" presStyleIdx="1" presStyleCnt="3">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3">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Cnt="0"/>
      <dgm:spPr/>
    </dgm:pt>
    <dgm:pt modelId="{E2F3FA2F-E1C7-4C05-8B05-C32B42A9A930}" type="pres">
      <dgm:prSet presAssocID="{E484A0DB-ADE2-41BB-B1F9-A397557174FE}" presName="parentText" presStyleLbl="node1" presStyleIdx="2" presStyleCnt="3">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3">
        <dgm:presLayoutVars>
          <dgm:bulletEnabled val="1"/>
        </dgm:presLayoutVars>
      </dgm:prSet>
      <dgm:spPr/>
    </dgm:pt>
  </dgm:ptLst>
  <dgm:cxnLst>
    <dgm:cxn modelId="{E50E2CD5-948D-4290-B737-E8A6890ECC45}" srcId="{501C80C4-3C37-4B06-AC2A-25F05322FDE0}" destId="{79F64CC5-B0A0-473A-A647-A8DB6562D23B}" srcOrd="0" destOrd="0" parTransId="{702F6268-E14C-45D5-8115-297DAA4B759C}" sibTransId="{981E424B-A63B-4DF7-BC97-1D5B2B7044B1}"/>
    <dgm:cxn modelId="{EE181EEE-689F-4E70-9D87-2940DA3C77F8}" srcId="{501C80C4-3C37-4B06-AC2A-25F05322FDE0}" destId="{D4AB1542-9F74-4E45-B615-57F5DFDC43EE}" srcOrd="1" destOrd="0" parTransId="{DCA1BD93-FD98-4A06-8ECE-28E6935BECED}" sibTransId="{69748832-ECC5-4F63-A6AC-8504A7E906B9}"/>
    <dgm:cxn modelId="{36F7D875-E306-411C-B357-1334F2AE5541}" srcId="{501C80C4-3C37-4B06-AC2A-25F05322FDE0}" destId="{E484A0DB-ADE2-41BB-B1F9-A397557174FE}" srcOrd="2" destOrd="0" parTransId="{0D3844BD-A934-4ADF-8CEC-4B7101CACCC9}" sibTransId="{FC59B45A-A616-4E16-B98F-7EBC1D5DDF85}"/>
    <dgm:cxn modelId="{BC0AF10C-1289-4DBA-B59A-8FEF1F398251}" type="presOf" srcId="{501C80C4-3C37-4B06-AC2A-25F05322FDE0}" destId="{EE3CB678-3AF3-48EB-A9A3-4C9B3B638DF4}" srcOrd="0" destOrd="0" presId="urn:microsoft.com/office/officeart/2005/8/layout/list1"/>
    <dgm:cxn modelId="{E0E98516-DA83-4C91-A5BD-03197731C498}" type="presParOf" srcId="{EE3CB678-3AF3-48EB-A9A3-4C9B3B638DF4}" destId="{A787D67B-DDA1-4988-8415-DCD48FC3EA83}" srcOrd="0" destOrd="0" presId="urn:microsoft.com/office/officeart/2005/8/layout/list1"/>
    <dgm:cxn modelId="{05D2135D-6F41-48BC-88EC-E098C34551A4}" type="presParOf" srcId="{A787D67B-DDA1-4988-8415-DCD48FC3EA83}" destId="{0797CEA2-9F9D-4159-A8DC-2F0D60611F3B}" srcOrd="0" destOrd="0" presId="urn:microsoft.com/office/officeart/2005/8/layout/list1"/>
    <dgm:cxn modelId="{C2896D6E-A62E-4AA9-8ABA-B129E4C58E01}" type="presOf" srcId="{79F64CC5-B0A0-473A-A647-A8DB6562D23B}" destId="{0797CEA2-9F9D-4159-A8DC-2F0D60611F3B}" srcOrd="0" destOrd="0" presId="urn:microsoft.com/office/officeart/2005/8/layout/list1"/>
    <dgm:cxn modelId="{FD70E593-62C9-4216-89EC-1FCDB21917D1}" type="presParOf" srcId="{A787D67B-DDA1-4988-8415-DCD48FC3EA83}" destId="{2968AA41-C1D3-4EDF-9DB3-378F66B2FD39}" srcOrd="1" destOrd="0" presId="urn:microsoft.com/office/officeart/2005/8/layout/list1"/>
    <dgm:cxn modelId="{3EF7EF5C-7095-4A18-B893-702DEBBEB086}" type="presOf" srcId="{79F64CC5-B0A0-473A-A647-A8DB6562D23B}" destId="{2968AA41-C1D3-4EDF-9DB3-378F66B2FD39}" srcOrd="0" destOrd="0" presId="urn:microsoft.com/office/officeart/2005/8/layout/list1"/>
    <dgm:cxn modelId="{51ACBD17-41B1-44FD-8700-D10384B8789F}" type="presParOf" srcId="{EE3CB678-3AF3-48EB-A9A3-4C9B3B638DF4}" destId="{D61417B3-60F3-4BE3-8E8F-9CEC27ECBCDA}" srcOrd="1" destOrd="0" presId="urn:microsoft.com/office/officeart/2005/8/layout/list1"/>
    <dgm:cxn modelId="{20978DB1-5CFC-4F1A-8360-50F8E400AFD9}" type="presParOf" srcId="{EE3CB678-3AF3-48EB-A9A3-4C9B3B638DF4}" destId="{D167D85B-ED5F-4134-9F18-E6B4BAE0C614}" srcOrd="2" destOrd="0" presId="urn:microsoft.com/office/officeart/2005/8/layout/list1"/>
    <dgm:cxn modelId="{03656E04-CA68-4DD3-A1AE-25F52636FF73}" type="presParOf" srcId="{EE3CB678-3AF3-48EB-A9A3-4C9B3B638DF4}" destId="{6402558A-B637-4118-8793-2FA57B2393DA}" srcOrd="3" destOrd="0" presId="urn:microsoft.com/office/officeart/2005/8/layout/list1"/>
    <dgm:cxn modelId="{0CFCB340-567E-48B1-9D02-07DA12578305}" type="presParOf" srcId="{EE3CB678-3AF3-48EB-A9A3-4C9B3B638DF4}" destId="{8E561E53-8519-43F2-B9E7-546C3EB01970}" srcOrd="4" destOrd="0" presId="urn:microsoft.com/office/officeart/2005/8/layout/list1"/>
    <dgm:cxn modelId="{2012CAEF-DEE8-45F5-B1F5-B2A72F510149}" type="presParOf" srcId="{8E561E53-8519-43F2-B9E7-546C3EB01970}" destId="{3559B5A5-3E91-49F5-A868-297DBB575668}" srcOrd="0" destOrd="4" presId="urn:microsoft.com/office/officeart/2005/8/layout/list1"/>
    <dgm:cxn modelId="{F422AF6D-AE7E-470B-B1F5-39381863591F}" type="presOf" srcId="{D4AB1542-9F74-4E45-B615-57F5DFDC43EE}" destId="{3559B5A5-3E91-49F5-A868-297DBB575668}" srcOrd="0" destOrd="0" presId="urn:microsoft.com/office/officeart/2005/8/layout/list1"/>
    <dgm:cxn modelId="{2EAD7F80-C217-4EA0-BACC-54AB9648E1E0}" type="presParOf" srcId="{8E561E53-8519-43F2-B9E7-546C3EB01970}" destId="{48FABA9F-C289-434B-8864-E8FC1B5C2F60}" srcOrd="1" destOrd="4" presId="urn:microsoft.com/office/officeart/2005/8/layout/list1"/>
    <dgm:cxn modelId="{4D871370-E016-4F0F-B1D2-BB4350FD3EB5}" type="presOf" srcId="{D4AB1542-9F74-4E45-B615-57F5DFDC43EE}" destId="{48FABA9F-C289-434B-8864-E8FC1B5C2F60}" srcOrd="0" destOrd="0" presId="urn:microsoft.com/office/officeart/2005/8/layout/list1"/>
    <dgm:cxn modelId="{646B32E0-A4BD-413A-8C1B-F4D1A0C409D8}" type="presParOf" srcId="{EE3CB678-3AF3-48EB-A9A3-4C9B3B638DF4}" destId="{72F65D9D-7898-4EE1-ADBC-A6F5139DEC13}" srcOrd="5" destOrd="0" presId="urn:microsoft.com/office/officeart/2005/8/layout/list1"/>
    <dgm:cxn modelId="{3AA0AC78-8B51-46F0-A21D-BE7C574D8B39}" type="presParOf" srcId="{EE3CB678-3AF3-48EB-A9A3-4C9B3B638DF4}" destId="{6B4B0D2A-F76A-4881-A678-1599A9C1764F}" srcOrd="6" destOrd="0" presId="urn:microsoft.com/office/officeart/2005/8/layout/list1"/>
    <dgm:cxn modelId="{3FF72247-7EAA-4AD0-81CA-2125B82F9E46}" type="presParOf" srcId="{EE3CB678-3AF3-48EB-A9A3-4C9B3B638DF4}" destId="{4CCA9E30-BEB2-4B5D-BA10-E5FCB43776E3}" srcOrd="7" destOrd="0" presId="urn:microsoft.com/office/officeart/2005/8/layout/list1"/>
    <dgm:cxn modelId="{48C0A1F0-A86E-493E-BD3B-3FD958F2FB83}" type="presParOf" srcId="{EE3CB678-3AF3-48EB-A9A3-4C9B3B638DF4}" destId="{E366F1EF-FE80-457B-9C6A-8A0AC673FB1B}" srcOrd="8" destOrd="0" presId="urn:microsoft.com/office/officeart/2005/8/layout/list1"/>
    <dgm:cxn modelId="{FD0B9610-2FE8-486C-B870-5DDFFAC9010E}" type="presParOf" srcId="{E366F1EF-FE80-457B-9C6A-8A0AC673FB1B}" destId="{06AA40BB-9886-4B46-8ECB-F4B42996D2E4}" srcOrd="0" destOrd="8" presId="urn:microsoft.com/office/officeart/2005/8/layout/list1"/>
    <dgm:cxn modelId="{16AE5038-6C2D-46A1-9506-43251E82611F}" type="presOf" srcId="{E484A0DB-ADE2-41BB-B1F9-A397557174FE}" destId="{06AA40BB-9886-4B46-8ECB-F4B42996D2E4}" srcOrd="0" destOrd="0" presId="urn:microsoft.com/office/officeart/2005/8/layout/list1"/>
    <dgm:cxn modelId="{95061723-0BB2-4765-8963-54604C9F81D6}" type="presParOf" srcId="{E366F1EF-FE80-457B-9C6A-8A0AC673FB1B}" destId="{E2F3FA2F-E1C7-4C05-8B05-C32B42A9A930}" srcOrd="1" destOrd="8" presId="urn:microsoft.com/office/officeart/2005/8/layout/list1"/>
    <dgm:cxn modelId="{BDA08574-B4FC-4229-A6BC-FBDF91E83FEE}" type="presOf" srcId="{E484A0DB-ADE2-41BB-B1F9-A397557174FE}" destId="{E2F3FA2F-E1C7-4C05-8B05-C32B42A9A930}" srcOrd="0" destOrd="0" presId="urn:microsoft.com/office/officeart/2005/8/layout/list1"/>
    <dgm:cxn modelId="{4C7360B5-3BB9-450C-939C-A1FA931870D8}" type="presParOf" srcId="{EE3CB678-3AF3-48EB-A9A3-4C9B3B638DF4}" destId="{C36A5161-621C-488B-95ED-161DD8C18700}" srcOrd="9" destOrd="0" presId="urn:microsoft.com/office/officeart/2005/8/layout/list1"/>
    <dgm:cxn modelId="{224B43F5-E570-476D-84CF-D418B679B158}" type="presParOf" srcId="{EE3CB678-3AF3-48EB-A9A3-4C9B3B638DF4}" destId="{F2D507D6-5CB7-4C81-896F-18FAF012632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711950" cy="3436620"/>
        <a:chOff x="0" y="0"/>
        <a:chExt cx="6711950" cy="3436620"/>
      </a:xfrm>
    </dsp:grpSpPr>
    <dsp:sp modelId="{D167D85B-ED5F-4134-9F18-E6B4BAE0C614}">
      <dsp:nvSpPr>
        <dsp:cNvPr id="5" name="Rectangles 4"/>
        <dsp:cNvSpPr/>
      </dsp:nvSpPr>
      <dsp:spPr bwMode="white">
        <a:xfrm>
          <a:off x="0" y="403230"/>
          <a:ext cx="6711950" cy="655200"/>
        </a:xfrm>
        <a:prstGeom prst="rect">
          <a:avLst/>
        </a:prstGeom>
      </dsp:spPr>
      <dsp:style>
        <a:lnRef idx="2">
          <a:schemeClr val="accent1"/>
        </a:lnRef>
        <a:fillRef idx="1">
          <a:schemeClr val="lt1">
            <a:alpha val="90000"/>
          </a:schemeClr>
        </a:fillRef>
        <a:effectRef idx="0">
          <a:scrgbClr r="0" g="0" b="0"/>
        </a:effectRef>
        <a:fontRef idx="minor"/>
      </dsp:style>
      <dsp:txBody>
        <a:bodyPr lIns="520921" tIns="541528" rIns="520921"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03230"/>
        <a:ext cx="6711950" cy="655200"/>
      </dsp:txXfrm>
    </dsp:sp>
    <dsp:sp modelId="{2968AA41-C1D3-4EDF-9DB3-378F66B2FD39}">
      <dsp:nvSpPr>
        <dsp:cNvPr id="4" name="Rounded Rectangle 3"/>
        <dsp:cNvSpPr/>
      </dsp:nvSpPr>
      <dsp:spPr bwMode="white">
        <a:xfrm>
          <a:off x="335598" y="19470"/>
          <a:ext cx="4698365"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77587" tIns="0" rIns="177587"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HỌC TẬP</a:t>
          </a:r>
          <a:endParaRPr lang="en-US">
            <a:latin typeface="Times New Roman" panose="02020603050405020304" pitchFamily="18" charset="0"/>
            <a:cs typeface="Times New Roman" panose="02020603050405020304" pitchFamily="18" charset="0"/>
          </a:endParaRPr>
        </a:p>
      </dsp:txBody>
      <dsp:txXfrm>
        <a:off x="335598" y="19470"/>
        <a:ext cx="4698365" cy="767520"/>
      </dsp:txXfrm>
    </dsp:sp>
    <dsp:sp modelId="{6B4B0D2A-F76A-4881-A678-1599A9C1764F}">
      <dsp:nvSpPr>
        <dsp:cNvPr id="8" name="Rectangles 7"/>
        <dsp:cNvSpPr/>
      </dsp:nvSpPr>
      <dsp:spPr bwMode="white">
        <a:xfrm>
          <a:off x="0" y="1582590"/>
          <a:ext cx="6711950" cy="655200"/>
        </a:xfrm>
        <a:prstGeom prst="rect">
          <a:avLst/>
        </a:prstGeom>
      </dsp:spPr>
      <dsp:style>
        <a:lnRef idx="2">
          <a:schemeClr val="accent1"/>
        </a:lnRef>
        <a:fillRef idx="1">
          <a:schemeClr val="lt1">
            <a:alpha val="90000"/>
          </a:schemeClr>
        </a:fillRef>
        <a:effectRef idx="0">
          <a:scrgbClr r="0" g="0" b="0"/>
        </a:effectRef>
        <a:fontRef idx="minor"/>
      </dsp:style>
      <dsp:txBody>
        <a:bodyPr lIns="520921" tIns="541528" rIns="520921"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582590"/>
        <a:ext cx="6711950" cy="655200"/>
      </dsp:txXfrm>
    </dsp:sp>
    <dsp:sp modelId="{48FABA9F-C289-434B-8864-E8FC1B5C2F60}">
      <dsp:nvSpPr>
        <dsp:cNvPr id="7" name="Rounded Rectangle 6"/>
        <dsp:cNvSpPr/>
      </dsp:nvSpPr>
      <dsp:spPr bwMode="white">
        <a:xfrm>
          <a:off x="335598" y="1198830"/>
          <a:ext cx="4698365"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77587" tIns="0" rIns="177587"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LAO ĐỘNG </a:t>
          </a:r>
          <a:endParaRPr lang="en-US">
            <a:latin typeface="Times New Roman" panose="02020603050405020304" pitchFamily="18" charset="0"/>
            <a:cs typeface="Times New Roman" panose="02020603050405020304" pitchFamily="18" charset="0"/>
          </a:endParaRPr>
        </a:p>
      </dsp:txBody>
      <dsp:txXfrm>
        <a:off x="335598" y="1198830"/>
        <a:ext cx="4698365" cy="767520"/>
      </dsp:txXfrm>
    </dsp:sp>
    <dsp:sp modelId="{F2D507D6-5CB7-4C81-896F-18FAF0126329}">
      <dsp:nvSpPr>
        <dsp:cNvPr id="11" name="Rectangles 10"/>
        <dsp:cNvSpPr/>
      </dsp:nvSpPr>
      <dsp:spPr bwMode="white">
        <a:xfrm>
          <a:off x="0" y="2761950"/>
          <a:ext cx="6711950" cy="655200"/>
        </a:xfrm>
        <a:prstGeom prst="rect">
          <a:avLst/>
        </a:prstGeom>
      </dsp:spPr>
      <dsp:style>
        <a:lnRef idx="2">
          <a:schemeClr val="accent1"/>
        </a:lnRef>
        <a:fillRef idx="1">
          <a:schemeClr val="lt1">
            <a:alpha val="90000"/>
          </a:schemeClr>
        </a:fillRef>
        <a:effectRef idx="0">
          <a:scrgbClr r="0" g="0" b="0"/>
        </a:effectRef>
        <a:fontRef idx="minor"/>
      </dsp:style>
      <dsp:txBody>
        <a:bodyPr lIns="520921" tIns="541528" rIns="520921"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2761950"/>
        <a:ext cx="6711950" cy="655200"/>
      </dsp:txXfrm>
    </dsp:sp>
    <dsp:sp modelId="{E2F3FA2F-E1C7-4C05-8B05-C32B42A9A930}">
      <dsp:nvSpPr>
        <dsp:cNvPr id="10" name="Rounded Rectangle 9"/>
        <dsp:cNvSpPr/>
      </dsp:nvSpPr>
      <dsp:spPr bwMode="white">
        <a:xfrm>
          <a:off x="335598" y="2378190"/>
          <a:ext cx="4698365"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77587" tIns="0" rIns="177587"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atin typeface="Times New Roman" panose="02020603050405020304" pitchFamily="18" charset="0"/>
              <a:cs typeface="Times New Roman" panose="02020603050405020304" pitchFamily="18" charset="0"/>
            </a:rPr>
            <a:t>HOẠT ĐỘNG XÃ HỘI</a:t>
          </a:r>
          <a:endParaRPr lang="en-US">
            <a:latin typeface="Times New Roman" panose="02020603050405020304" pitchFamily="18" charset="0"/>
            <a:cs typeface="Times New Roman" panose="02020603050405020304" pitchFamily="18" charset="0"/>
          </a:endParaRPr>
        </a:p>
      </dsp:txBody>
      <dsp:txXfrm>
        <a:off x="335598" y="2378190"/>
        <a:ext cx="4698365" cy="767520"/>
      </dsp:txXfrm>
    </dsp:sp>
    <dsp:sp modelId="{0797CEA2-9F9D-4159-A8DC-2F0D60611F3B}">
      <dsp:nvSpPr>
        <dsp:cNvPr id="3" name="Rectangles 2" hidden="1"/>
        <dsp:cNvSpPr/>
      </dsp:nvSpPr>
      <dsp:spPr>
        <a:xfrm>
          <a:off x="0" y="19470"/>
          <a:ext cx="335598" cy="767520"/>
        </a:xfrm>
        <a:prstGeom prst="rect">
          <a:avLst/>
        </a:prstGeom>
      </dsp:spPr>
      <dsp:txXfrm>
        <a:off x="0" y="19470"/>
        <a:ext cx="335598" cy="767520"/>
      </dsp:txXfrm>
    </dsp:sp>
    <dsp:sp modelId="{3559B5A5-3E91-49F5-A868-297DBB575668}">
      <dsp:nvSpPr>
        <dsp:cNvPr id="6" name="Rectangles 5" hidden="1"/>
        <dsp:cNvSpPr/>
      </dsp:nvSpPr>
      <dsp:spPr>
        <a:xfrm>
          <a:off x="0" y="1198830"/>
          <a:ext cx="335598" cy="767520"/>
        </a:xfrm>
        <a:prstGeom prst="rect">
          <a:avLst/>
        </a:prstGeom>
      </dsp:spPr>
      <dsp:txXfrm>
        <a:off x="0" y="1198830"/>
        <a:ext cx="335598" cy="767520"/>
      </dsp:txXfrm>
    </dsp:sp>
    <dsp:sp modelId="{06AA40BB-9886-4B46-8ECB-F4B42996D2E4}">
      <dsp:nvSpPr>
        <dsp:cNvPr id="9" name="Rectangles 8" hidden="1"/>
        <dsp:cNvSpPr/>
      </dsp:nvSpPr>
      <dsp:spPr>
        <a:xfrm>
          <a:off x="0" y="2378190"/>
          <a:ext cx="335598" cy="767520"/>
        </a:xfrm>
        <a:prstGeom prst="rect">
          <a:avLst/>
        </a:prstGeom>
      </dsp:spPr>
      <dsp:txXfrm>
        <a:off x="0" y="2378190"/>
        <a:ext cx="335598"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hasCustomPrompt="1"/>
          </p:nvPr>
        </p:nvSpPr>
        <p:spPr>
          <a:xfrm>
            <a:off x="3962399" y="1964267"/>
            <a:ext cx="7197726" cy="2421464"/>
          </a:xfrm>
        </p:spPr>
        <p:txBody>
          <a:bodyPr anchor="b">
            <a:normAutofit/>
          </a:bodyPr>
          <a:lstStyle>
            <a:lvl1pPr algn="r">
              <a:defRPr sz="4800">
                <a:effectLst/>
              </a:defRPr>
            </a:lvl1pPr>
          </a:lstStyle>
          <a:p>
            <a:r>
              <a:rPr lang="vi-VN"/>
              <a:t>Bấm để sửa kiểu tiêu đề Bản cái</a:t>
            </a:r>
            <a:endParaRPr lang="en-US" dirty="0"/>
          </a:p>
        </p:txBody>
      </p:sp>
      <p:sp>
        <p:nvSpPr>
          <p:cNvPr id="3" name="Subtitle 2"/>
          <p:cNvSpPr>
            <a:spLocks noGrp="1"/>
          </p:cNvSpPr>
          <p:nvPr>
            <p:ph type="subTitle" idx="1" hasCustomPrompt="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a:xfrm>
            <a:off x="3962399" y="5870575"/>
            <a:ext cx="4893958" cy="377825"/>
          </a:xfrm>
        </p:spPr>
        <p:txBody>
          <a:bodyPr/>
          <a:lstStyle/>
          <a:p>
            <a:endParaRPr lang="vi-VN"/>
          </a:p>
        </p:txBody>
      </p:sp>
      <p:sp>
        <p:nvSpPr>
          <p:cNvPr id="6" name="Slide Number Placeholder 5"/>
          <p:cNvSpPr>
            <a:spLocks noGrp="1"/>
          </p:cNvSpPr>
          <p:nvPr>
            <p:ph type="sldNum" sz="quarter" idx="12"/>
          </p:nvPr>
        </p:nvSpPr>
        <p:spPr>
          <a:xfrm>
            <a:off x="10608958" y="5870575"/>
            <a:ext cx="551167" cy="377825"/>
          </a:xfrm>
        </p:spPr>
        <p:txBody>
          <a:bodyPr/>
          <a:lstStyle/>
          <a:p>
            <a:fld id="{5E60B538-BEDC-46D7-A468-289CAA484A0F}" type="slidenum">
              <a:rPr lang="vi-VN" smtClean="0"/>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4732865"/>
            <a:ext cx="1013142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131427" cy="3124199"/>
          </a:xfrm>
        </p:spPr>
        <p:txBody>
          <a:bodyPr anchor="ctr">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hasCustomPrompt="1"/>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hasCustomPrompt="1"/>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endParaRPr lang="vi-VN"/>
          </a:p>
        </p:txBody>
      </p:sp>
      <p:sp>
        <p:nvSpPr>
          <p:cNvPr id="3" name="Text Placeholder 2"/>
          <p:cNvSpPr>
            <a:spLocks noGrp="1"/>
          </p:cNvSpPr>
          <p:nvPr>
            <p:ph type="body" idx="1" hasCustomPrompt="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2" y="3308581"/>
            <a:ext cx="10131425"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6" name="Title 1"/>
          <p:cNvSpPr>
            <a:spLocks noGrp="1"/>
          </p:cNvSpPr>
          <p:nvPr>
            <p:ph type="title" hasCustomPrompt="1"/>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vi-VN"/>
              <a:t>Bấm để chỉnh sửa kiểu văn bản của Bản cái</a:t>
            </a:r>
            <a:endParaRPr lang="vi-VN"/>
          </a:p>
        </p:txBody>
      </p:sp>
      <p:sp>
        <p:nvSpPr>
          <p:cNvPr id="3" name="Text Placeholder 2"/>
          <p:cNvSpPr>
            <a:spLocks noGrp="1"/>
          </p:cNvSpPr>
          <p:nvPr>
            <p:ph type="body" idx="1" hasCustomPrompt="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10" name="Text Placeholder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vi-VN"/>
              <a:t>Bấm để chỉnh sửa kiểu văn bản của Bản cái</a:t>
            </a:r>
            <a:endParaRPr lang="vi-VN"/>
          </a:p>
        </p:txBody>
      </p:sp>
      <p:sp>
        <p:nvSpPr>
          <p:cNvPr id="3" name="Text Placeholder 2"/>
          <p:cNvSpPr>
            <a:spLocks noGrp="1"/>
          </p:cNvSpPr>
          <p:nvPr>
            <p:ph type="body" idx="1" hasCustomPrompt="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hasCustomPrompt="1"/>
          </p:nvPr>
        </p:nvSpPr>
        <p:spPr/>
        <p:txBody>
          <a:bodyPr vert="eaVert" ancho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
        <p:nvSpPr>
          <p:cNvPr id="8" name="Title 1"/>
          <p:cNvSpPr>
            <a:spLocks noGrp="1"/>
          </p:cNvSpPr>
          <p:nvPr>
            <p:ph type="title" hasCustomPrompt="1"/>
          </p:nvPr>
        </p:nvSpPr>
        <p:spPr>
          <a:xfrm>
            <a:off x="685801" y="609600"/>
            <a:ext cx="10131425" cy="1456267"/>
          </a:xfrm>
        </p:spPr>
        <p:txBody>
          <a:bodyPr/>
          <a:lstStyle/>
          <a:p>
            <a:r>
              <a:rPr lang="vi-VN"/>
              <a:t>Bấm để sửa kiểu tiêu đề Bản cái</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hasCustomPrompt="1"/>
          </p:nvPr>
        </p:nvSpPr>
        <p:spPr>
          <a:xfrm>
            <a:off x="8658675" y="609599"/>
            <a:ext cx="2158552" cy="5181601"/>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685800" y="609600"/>
            <a:ext cx="7832116" cy="5181600"/>
          </a:xfrm>
        </p:spPr>
        <p:txBody>
          <a:bodyPr vert="eaVert" ancho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nchor="ct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3308581"/>
            <a:ext cx="10131427" cy="1468800"/>
          </a:xfrm>
        </p:spPr>
        <p:txBody>
          <a:bodyPr anchor="b"/>
          <a:lstStyle>
            <a:lvl1pPr algn="l">
              <a:defRPr sz="4000" b="0" cap="all"/>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685802" y="2142067"/>
            <a:ext cx="4995334" cy="3649134"/>
          </a:xfrm>
        </p:spPr>
        <p:txBody>
          <a:bodyP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Content Placeholder 3"/>
          <p:cNvSpPr>
            <a:spLocks noGrp="1"/>
          </p:cNvSpPr>
          <p:nvPr>
            <p:ph sz="half" idx="2" hasCustomPrompt="1"/>
          </p:nvPr>
        </p:nvSpPr>
        <p:spPr>
          <a:xfrm>
            <a:off x="5821895" y="2142067"/>
            <a:ext cx="4995332" cy="3649133"/>
          </a:xfrm>
        </p:spPr>
        <p:txBody>
          <a:bodyP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ontent Placeholder 3"/>
          <p:cNvSpPr>
            <a:spLocks noGrp="1"/>
          </p:cNvSpPr>
          <p:nvPr>
            <p:ph sz="half" idx="2" hasCustomPrompt="1"/>
          </p:nvPr>
        </p:nvSpPr>
        <p:spPr>
          <a:xfrm>
            <a:off x="685801" y="2870201"/>
            <a:ext cx="4996923" cy="2920998"/>
          </a:xfrm>
        </p:spPr>
        <p:txBody>
          <a:bodyPr anchor="t">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ontent Placeholder 5"/>
          <p:cNvSpPr>
            <a:spLocks noGrp="1"/>
          </p:cNvSpPr>
          <p:nvPr>
            <p:ph sz="quarter" idx="4" hasCustomPrompt="1"/>
          </p:nvPr>
        </p:nvSpPr>
        <p:spPr>
          <a:xfrm>
            <a:off x="5823483" y="2870201"/>
            <a:ext cx="4995334" cy="2920998"/>
          </a:xfrm>
        </p:spPr>
        <p:txBody>
          <a:bodyPr anchor="t">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B36A661A-3546-448C-90F8-321A9DCED7C4}"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B36A661A-3546-448C-90F8-321A9DCED7C4}"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6A661A-3546-448C-90F8-321A9DCED7C4}"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2074333"/>
            <a:ext cx="3680885" cy="1371600"/>
          </a:xfrm>
        </p:spPr>
        <p:txBody>
          <a:bodyPr anchor="b">
            <a:normAutofit/>
          </a:bodyPr>
          <a:lstStyle>
            <a:lvl1pPr algn="l">
              <a:defRPr sz="2400" b="0"/>
            </a:lvl1pPr>
          </a:lstStyle>
          <a:p>
            <a:r>
              <a:rPr lang="vi-VN"/>
              <a:t>Bấm để sửa kiểu tiêu đề Bản cái</a:t>
            </a:r>
            <a:endParaRPr lang="en-US" dirty="0"/>
          </a:p>
        </p:txBody>
      </p:sp>
      <p:sp>
        <p:nvSpPr>
          <p:cNvPr id="3" name="Content Placeholder 2"/>
          <p:cNvSpPr>
            <a:spLocks noGrp="1"/>
          </p:cNvSpPr>
          <p:nvPr>
            <p:ph idx="1" hasCustomPrompt="1"/>
          </p:nvPr>
        </p:nvSpPr>
        <p:spPr>
          <a:xfrm>
            <a:off x="4648201" y="609601"/>
            <a:ext cx="6169026" cy="5181600"/>
          </a:xfrm>
        </p:spPr>
        <p:txBody>
          <a:bodyPr anchor="ct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Text Placeholder 3"/>
          <p:cNvSpPr>
            <a:spLocks noGrp="1"/>
          </p:cNvSpPr>
          <p:nvPr>
            <p:ph type="body" sz="half" idx="2" hasCustomPrompt="1"/>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1600200"/>
            <a:ext cx="6164653" cy="1371600"/>
          </a:xfrm>
        </p:spPr>
        <p:txBody>
          <a:bodyPr anchor="b">
            <a:normAutofit/>
          </a:bodyPr>
          <a:lstStyle>
            <a:lvl1pPr algn="l">
              <a:defRPr sz="2800" b="0"/>
            </a:lvl1pPr>
          </a:lstStyle>
          <a:p>
            <a:r>
              <a:rPr lang="vi-VN"/>
              <a:t>Bấm để sửa kiểu tiêu đề Bản cái</a:t>
            </a:r>
            <a:endParaRPr lang="en-US" dirty="0"/>
          </a:p>
        </p:txBody>
      </p:sp>
      <p:sp>
        <p:nvSpPr>
          <p:cNvPr id="14" name="Picture Placeholder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6A661A-3546-448C-90F8-321A9DCED7C4}" type="datetimeFigureOut">
              <a:rPr lang="vi-VN" smtClean="0"/>
            </a:fld>
            <a:endParaRPr lang="vi-V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vi-V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60B538-BEDC-46D7-A468-289CAA484A0F}" type="slidenum">
              <a:rPr lang="vi-VN" smtClean="0"/>
            </a:fld>
            <a:endParaRPr lang="vi-V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18.wdp"/><Relationship Id="rId4" Type="http://schemas.openxmlformats.org/officeDocument/2006/relationships/image" Target="../media/image17.png"/><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1241659" y="2213647"/>
            <a:ext cx="9548261" cy="4499973"/>
          </a:xfrm>
          <a:prstGeom prst="rect">
            <a:avLst/>
          </a:prstGeom>
        </p:spPr>
      </p:pic>
      <p:pic>
        <p:nvPicPr>
          <p:cNvPr id="5" name="Picture 4" descr="cloud.png"/>
          <p:cNvPicPr>
            <a:picLocks noChangeAspect="1"/>
          </p:cNvPicPr>
          <p:nvPr/>
        </p:nvPicPr>
        <p:blipFill>
          <a:blip r:embed="rId2" cstate="print"/>
          <a:stretch>
            <a:fillRect/>
          </a:stretch>
        </p:blipFill>
        <p:spPr>
          <a:xfrm>
            <a:off x="3809808" y="3690198"/>
            <a:ext cx="4572383" cy="2636084"/>
          </a:xfrm>
          <a:prstGeom prst="rect">
            <a:avLst/>
          </a:prstGeom>
        </p:spPr>
      </p:pic>
      <p:grpSp>
        <p:nvGrpSpPr>
          <p:cNvPr id="3" name="组合 2"/>
          <p:cNvGrpSpPr/>
          <p:nvPr/>
        </p:nvGrpSpPr>
        <p:grpSpPr>
          <a:xfrm>
            <a:off x="4437744" y="3382954"/>
            <a:ext cx="3328128" cy="2117"/>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14679" y="2494051"/>
            <a:ext cx="1943504" cy="830997"/>
          </a:xfrm>
          <a:prstGeom prst="rect">
            <a:avLst/>
          </a:prstGeom>
          <a:noFill/>
        </p:spPr>
        <p:txBody>
          <a:bodyPr wrap="square" rtlCol="0">
            <a:spAutoFit/>
          </a:bodyPr>
          <a:lstStyle/>
          <a:p>
            <a:pPr algn="ctr"/>
            <a:endParaRPr lang="en-US" sz="4800" b="1" i="1">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35155" y="4549877"/>
            <a:ext cx="3567267" cy="769441"/>
          </a:xfrm>
          <a:prstGeom prst="rect">
            <a:avLst/>
          </a:prstGeom>
          <a:noFill/>
        </p:spPr>
        <p:txBody>
          <a:bodyPr wrap="square" rtlCol="0">
            <a:spAutoFit/>
          </a:bodyPr>
          <a:lstStyle/>
          <a:p>
            <a:pPr algn="ctr"/>
            <a:r>
              <a:rPr lang="en-US" sz="44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a:t>
            </a:r>
            <a:endParaRPr lang="en-US" sz="44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79400"/>
            <a:ext cx="755969" cy="772227"/>
          </a:xfrm>
          <a:prstGeom prst="rect">
            <a:avLst/>
          </a:prstGeom>
        </p:spPr>
      </p:pic>
      <p:sp>
        <p:nvSpPr>
          <p:cNvPr id="2" name="Rectangle 1"/>
          <p:cNvSpPr/>
          <p:nvPr/>
        </p:nvSpPr>
        <p:spPr>
          <a:xfrm>
            <a:off x="1791019" y="279400"/>
            <a:ext cx="8609965" cy="2030095"/>
          </a:xfrm>
          <a:prstGeom prst="rect">
            <a:avLst/>
          </a:prstGeom>
          <a:solidFill>
            <a:schemeClr val="tx1"/>
          </a:solid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 THCS VÂN ĐỒN</a:t>
            </a:r>
            <a:endPar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TỔ: SỬ - ĐỊA – GDCD</a:t>
            </a:r>
            <a:endPar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MÔN: GDCD 7</a:t>
            </a: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43937" y="88914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Luyện</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tập</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10665205" y="1246482"/>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176" y="1510518"/>
              <a:ext cx="401836" cy="401836"/>
            </a:xfrm>
            <a:prstGeom prst="rect">
              <a:avLst/>
            </a:prstGeom>
          </p:spPr>
        </p:pic>
      </p:grpSp>
      <p:sp>
        <p:nvSpPr>
          <p:cNvPr id="20" name="Hộp Văn bản 19"/>
          <p:cNvSpPr txBox="1"/>
          <p:nvPr/>
        </p:nvSpPr>
        <p:spPr>
          <a:xfrm>
            <a:off x="1702184" y="2725736"/>
            <a:ext cx="8759692" cy="2245360"/>
          </a:xfrm>
          <a:prstGeom prst="rect">
            <a:avLst/>
          </a:prstGeom>
          <a:noFill/>
        </p:spPr>
        <p:txBody>
          <a:bodyPr wrap="square" rtlCol="0">
            <a:spAutoFit/>
          </a:bodyPr>
          <a:lstStyle/>
          <a:p>
            <a:pPr algn="ctr"/>
            <a:r>
              <a:rPr lang="vi-VN" sz="2000" b="1" dirty="0" err="1">
                <a:solidFill>
                  <a:schemeClr val="bg1"/>
                </a:solidFill>
                <a:latin typeface="+mj-lt"/>
              </a:rPr>
              <a:t>Nhiệm</a:t>
            </a:r>
            <a:r>
              <a:rPr lang="vi-VN" sz="2000" b="1" dirty="0">
                <a:solidFill>
                  <a:schemeClr val="bg1"/>
                </a:solidFill>
                <a:latin typeface="+mj-lt"/>
              </a:rPr>
              <a:t> </a:t>
            </a:r>
            <a:r>
              <a:rPr lang="vi-VN" sz="2000" b="1" dirty="0" err="1">
                <a:solidFill>
                  <a:schemeClr val="bg1"/>
                </a:solidFill>
                <a:latin typeface="+mj-lt"/>
              </a:rPr>
              <a:t>vụ</a:t>
            </a:r>
            <a:r>
              <a:rPr lang="vi-VN" sz="2000" b="1" dirty="0">
                <a:solidFill>
                  <a:schemeClr val="bg1"/>
                </a:solidFill>
                <a:latin typeface="+mj-lt"/>
              </a:rPr>
              <a:t>: </a:t>
            </a:r>
            <a:endParaRPr lang="vi-VN" sz="2000" b="1" dirty="0">
              <a:solidFill>
                <a:schemeClr val="bg1"/>
              </a:solidFill>
              <a:latin typeface="+mj-lt"/>
            </a:endParaRPr>
          </a:p>
          <a:p>
            <a:pPr algn="l"/>
            <a:r>
              <a:rPr lang="vi-VN" sz="2400" dirty="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Em </a:t>
            </a:r>
            <a:r>
              <a:rPr lang="vi-VN" sz="2400" dirty="0" err="1">
                <a:solidFill>
                  <a:schemeClr val="bg1"/>
                </a:solidFill>
                <a:latin typeface="Times New Roman" panose="02020603050405020304" pitchFamily="18" charset="0"/>
                <a:cs typeface="Times New Roman" panose="02020603050405020304" pitchFamily="18" charset="0"/>
              </a:rPr>
              <a:t>hãy</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lập</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bản</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kế</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hoạch</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học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tập</a:t>
            </a:r>
            <a:r>
              <a:rPr lang="vi-VN" sz="2400" dirty="0">
                <a:solidFill>
                  <a:schemeClr val="bg1"/>
                </a:solidFill>
                <a:latin typeface="Times New Roman" panose="02020603050405020304" pitchFamily="18" charset="0"/>
                <a:cs typeface="Times New Roman" panose="02020603050405020304" pitchFamily="18" charset="0"/>
              </a:rPr>
              <a:t> cho năm </a:t>
            </a:r>
            <a:r>
              <a:rPr lang="vi-VN" sz="2400" dirty="0" err="1">
                <a:solidFill>
                  <a:schemeClr val="bg1"/>
                </a:solidFill>
                <a:latin typeface="Times New Roman" panose="02020603050405020304" pitchFamily="18" charset="0"/>
                <a:cs typeface="Times New Roman" panose="02020603050405020304" pitchFamily="18" charset="0"/>
              </a:rPr>
              <a:t>học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này</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và</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những</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việc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làm</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cụ</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thể</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về</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tính</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tự</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giác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tích</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cực</a:t>
            </a:r>
            <a:r>
              <a:rPr lang="vi-VN" sz="2400" dirty="0">
                <a:solidFill>
                  <a:schemeClr val="bg1"/>
                </a:solidFill>
                <a:latin typeface="Times New Roman" panose="02020603050405020304" pitchFamily="18" charset="0"/>
                <a:cs typeface="Times New Roman" panose="02020603050405020304" pitchFamily="18" charset="0"/>
              </a:rPr>
              <a:t> trong </a:t>
            </a:r>
            <a:r>
              <a:rPr lang="vi-VN" sz="2400" dirty="0" err="1">
                <a:solidFill>
                  <a:schemeClr val="bg1"/>
                </a:solidFill>
                <a:latin typeface="Times New Roman" panose="02020603050405020304" pitchFamily="18" charset="0"/>
                <a:cs typeface="Times New Roman" panose="02020603050405020304" pitchFamily="18" charset="0"/>
              </a:rPr>
              <a:t>học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tập</a:t>
            </a:r>
            <a:r>
              <a:rPr lang="vi-VN" sz="2400" dirty="0">
                <a:solidFill>
                  <a:schemeClr val="bg1"/>
                </a:solidFill>
                <a:latin typeface="Times New Roman" panose="02020603050405020304" pitchFamily="18" charset="0"/>
                <a:cs typeface="Times New Roman" panose="02020603050405020304" pitchFamily="18" charset="0"/>
              </a:rPr>
              <a:t>.</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2. Em </a:t>
            </a:r>
            <a:r>
              <a:rPr lang="vi-VN" sz="2400" dirty="0" err="1">
                <a:solidFill>
                  <a:schemeClr val="bg1"/>
                </a:solidFill>
                <a:latin typeface="Times New Roman" panose="02020603050405020304" pitchFamily="18" charset="0"/>
                <a:cs typeface="Times New Roman" panose="02020603050405020304" pitchFamily="18" charset="0"/>
              </a:rPr>
              <a:t>hãy</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chọn</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một</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người</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bạn</a:t>
            </a:r>
            <a:r>
              <a:rPr lang="vi-VN" sz="2400" dirty="0">
                <a:solidFill>
                  <a:schemeClr val="bg1"/>
                </a:solidFill>
                <a:latin typeface="Times New Roman" panose="02020603050405020304" pitchFamily="18" charset="0"/>
                <a:cs typeface="Times New Roman" panose="02020603050405020304" pitchFamily="18" charset="0"/>
              </a:rPr>
              <a:t> trong </a:t>
            </a:r>
            <a:r>
              <a:rPr lang="vi-VN" sz="2400" dirty="0" err="1">
                <a:solidFill>
                  <a:schemeClr val="bg1"/>
                </a:solidFill>
                <a:latin typeface="Times New Roman" panose="02020603050405020304" pitchFamily="18" charset="0"/>
                <a:cs typeface="Times New Roman" panose="02020603050405020304" pitchFamily="18" charset="0"/>
              </a:rPr>
              <a:t>lớp</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để</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cùng</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góp</a:t>
            </a:r>
            <a:r>
              <a:rPr lang="vi-VN" sz="2400" dirty="0">
                <a:solidFill>
                  <a:schemeClr val="bg1"/>
                </a:solidFill>
                <a:latin typeface="Times New Roman" panose="02020603050405020304" pitchFamily="18" charset="0"/>
                <a:cs typeface="Times New Roman" panose="02020603050405020304" pitchFamily="18" charset="0"/>
              </a:rPr>
              <a:t> ý, </a:t>
            </a:r>
            <a:r>
              <a:rPr lang="vi-VN" sz="2400" dirty="0" err="1">
                <a:solidFill>
                  <a:schemeClr val="bg1"/>
                </a:solidFill>
                <a:latin typeface="Times New Roman" panose="02020603050405020304" pitchFamily="18" charset="0"/>
                <a:cs typeface="Times New Roman" panose="02020603050405020304" pitchFamily="18" charset="0"/>
              </a:rPr>
              <a:t>nhắc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nhở</a:t>
            </a:r>
            <a:r>
              <a:rPr lang="vi-VN" sz="2400" dirty="0">
                <a:solidFill>
                  <a:schemeClr val="bg1"/>
                </a:solidFill>
                <a:latin typeface="Times New Roman" panose="02020603050405020304" pitchFamily="18" charset="0"/>
                <a:cs typeface="Times New Roman" panose="02020603050405020304" pitchFamily="18" charset="0"/>
              </a:rPr>
              <a:t> nhau trong </a:t>
            </a:r>
            <a:r>
              <a:rPr lang="vi-VN" sz="2400" dirty="0" err="1">
                <a:solidFill>
                  <a:schemeClr val="bg1"/>
                </a:solidFill>
                <a:latin typeface="Times New Roman" panose="02020603050405020304" pitchFamily="18" charset="0"/>
                <a:cs typeface="Times New Roman" panose="02020603050405020304" pitchFamily="18" charset="0"/>
              </a:rPr>
              <a:t>học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tập</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và</a:t>
            </a:r>
            <a:r>
              <a:rPr lang="vi-VN" sz="2400" dirty="0">
                <a:solidFill>
                  <a:schemeClr val="bg1"/>
                </a:solidFill>
                <a:latin typeface="Times New Roman" panose="02020603050405020304" pitchFamily="18" charset="0"/>
                <a:cs typeface="Times New Roman" panose="02020603050405020304" pitchFamily="18" charset="0"/>
              </a:rPr>
              <a:t> chia </a:t>
            </a:r>
            <a:r>
              <a:rPr lang="vi-VN" sz="2400" dirty="0" err="1">
                <a:solidFill>
                  <a:schemeClr val="bg1"/>
                </a:solidFill>
                <a:latin typeface="Times New Roman" panose="02020603050405020304" pitchFamily="18" charset="0"/>
                <a:cs typeface="Times New Roman" panose="02020603050405020304" pitchFamily="18" charset="0"/>
              </a:rPr>
              <a:t>sẻ</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trước</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lớp</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về</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kết</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quả</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đạt</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được</a:t>
            </a:r>
            <a:r>
              <a:rPr lang="vi-VN" sz="2400" dirty="0">
                <a:solidFill>
                  <a:schemeClr val="bg1"/>
                </a:solidFill>
                <a:latin typeface="Times New Roman" panose="02020603050405020304" pitchFamily="18" charset="0"/>
                <a:cs typeface="Times New Roman" panose="02020603050405020304" pitchFamily="18" charset="0"/>
              </a:rPr>
              <a:t> sau </a:t>
            </a:r>
            <a:r>
              <a:rPr lang="vi-VN" sz="2400" dirty="0" err="1">
                <a:solidFill>
                  <a:schemeClr val="bg1"/>
                </a:solidFill>
                <a:latin typeface="Times New Roman" panose="02020603050405020304" pitchFamily="18" charset="0"/>
                <a:cs typeface="Times New Roman" panose="02020603050405020304" pitchFamily="18" charset="0"/>
              </a:rPr>
              <a:t>một</a:t>
            </a:r>
            <a:r>
              <a:rPr lang="vi-VN" sz="2400" dirty="0">
                <a:solidFill>
                  <a:schemeClr val="bg1"/>
                </a:solidFill>
                <a:latin typeface="Times New Roman" panose="02020603050405020304" pitchFamily="18" charset="0"/>
                <a:cs typeface="Times New Roman" panose="02020603050405020304" pitchFamily="18" charset="0"/>
              </a:rPr>
              <a:t> </a:t>
            </a:r>
            <a:r>
              <a:rPr lang="vi-VN" sz="2400" dirty="0" err="1">
                <a:solidFill>
                  <a:schemeClr val="bg1"/>
                </a:solidFill>
                <a:latin typeface="Times New Roman" panose="02020603050405020304" pitchFamily="18" charset="0"/>
                <a:cs typeface="Times New Roman" panose="02020603050405020304" pitchFamily="18" charset="0"/>
              </a:rPr>
              <a:t>tháng</a:t>
            </a:r>
            <a:r>
              <a:rPr lang="vi-VN" sz="2400" dirty="0">
                <a:solidFill>
                  <a:schemeClr val="bg1"/>
                </a:solidFill>
                <a:latin typeface="Times New Roman" panose="02020603050405020304" pitchFamily="18" charset="0"/>
                <a:cs typeface="Times New Roman" panose="02020603050405020304" pitchFamily="18" charset="0"/>
              </a:rPr>
              <a:t>.</a:t>
            </a:r>
            <a:endParaRPr lang="vi-VN"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09772"/>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750646" y="228830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sz="2000" dirty="0" err="1">
              <a:latin typeface="+mj-lt"/>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I/THÔNG TIN</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II/ NỘI DUNG BÀI HỌC</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1/ Thế nào là học tập tích cực và tự giác?</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vi-VN" sz="2400" dirty="0" err="1">
                <a:latin typeface="+mj-lt"/>
              </a:rPr>
              <a:t>Học</a:t>
            </a:r>
            <a:r>
              <a:rPr lang="vi-VN" sz="2400" dirty="0">
                <a:latin typeface="+mj-lt"/>
              </a:rPr>
              <a:t> </a:t>
            </a:r>
            <a:r>
              <a:rPr lang="vi-VN" sz="2400" dirty="0" err="1">
                <a:latin typeface="+mj-lt"/>
              </a:rPr>
              <a:t>tập</a:t>
            </a:r>
            <a:r>
              <a:rPr lang="vi-VN" sz="2400" dirty="0">
                <a:latin typeface="+mj-lt"/>
              </a:rPr>
              <a:t> </a:t>
            </a:r>
            <a:r>
              <a:rPr lang="vi-VN" sz="2400" dirty="0" err="1">
                <a:latin typeface="+mj-lt"/>
              </a:rPr>
              <a:t>tự</a:t>
            </a:r>
            <a:r>
              <a:rPr lang="vi-VN" sz="2400" dirty="0">
                <a:latin typeface="+mj-lt"/>
              </a:rPr>
              <a:t> </a:t>
            </a:r>
            <a:r>
              <a:rPr lang="vi-VN" sz="2400" dirty="0" err="1">
                <a:latin typeface="+mj-lt"/>
              </a:rPr>
              <a:t>giác</a:t>
            </a:r>
            <a:r>
              <a:rPr lang="vi-VN" sz="2400" dirty="0">
                <a:latin typeface="+mj-lt"/>
              </a:rPr>
              <a:t>, </a:t>
            </a:r>
            <a:r>
              <a:rPr lang="vi-VN" sz="2400" dirty="0" err="1">
                <a:latin typeface="+mj-lt"/>
              </a:rPr>
              <a:t>tích</a:t>
            </a:r>
            <a:r>
              <a:rPr lang="vi-VN" sz="2400" dirty="0">
                <a:latin typeface="+mj-lt"/>
              </a:rPr>
              <a:t> </a:t>
            </a:r>
            <a:r>
              <a:rPr lang="vi-VN" sz="2400" dirty="0" err="1">
                <a:latin typeface="+mj-lt"/>
              </a:rPr>
              <a:t>cực</a:t>
            </a:r>
            <a:r>
              <a:rPr lang="vi-VN" sz="2400" dirty="0">
                <a:latin typeface="+mj-lt"/>
              </a:rPr>
              <a:t> </a:t>
            </a:r>
            <a:r>
              <a:rPr lang="vi-VN" sz="2400" dirty="0" err="1">
                <a:latin typeface="+mj-lt"/>
              </a:rPr>
              <a:t>là</a:t>
            </a:r>
            <a:r>
              <a:rPr lang="vi-VN" sz="2400" dirty="0">
                <a:latin typeface="+mj-lt"/>
              </a:rPr>
              <a:t> </a:t>
            </a:r>
            <a:r>
              <a:rPr lang="vi-VN" sz="2400" dirty="0" err="1">
                <a:latin typeface="+mj-lt"/>
              </a:rPr>
              <a:t>chủ</a:t>
            </a:r>
            <a:r>
              <a:rPr lang="vi-VN" sz="2400" dirty="0">
                <a:latin typeface="+mj-lt"/>
              </a:rPr>
              <a:t> </a:t>
            </a:r>
            <a:r>
              <a:rPr lang="vi-VN" sz="2400" dirty="0" err="1">
                <a:latin typeface="+mj-lt"/>
              </a:rPr>
              <a:t>động</a:t>
            </a:r>
            <a:r>
              <a:rPr lang="vi-VN" sz="2400" dirty="0">
                <a:latin typeface="+mj-lt"/>
              </a:rPr>
              <a:t> </a:t>
            </a:r>
            <a:r>
              <a:rPr lang="vi-VN" sz="2400" dirty="0" err="1">
                <a:latin typeface="+mj-lt"/>
              </a:rPr>
              <a:t>thực</a:t>
            </a:r>
            <a:r>
              <a:rPr lang="vi-VN" sz="2400" dirty="0">
                <a:latin typeface="+mj-lt"/>
              </a:rPr>
              <a:t> </a:t>
            </a:r>
            <a:r>
              <a:rPr lang="vi-VN" sz="2400" dirty="0" err="1">
                <a:latin typeface="+mj-lt"/>
              </a:rPr>
              <a:t>hiện</a:t>
            </a:r>
            <a:r>
              <a:rPr lang="vi-VN" sz="2400" dirty="0">
                <a:latin typeface="+mj-lt"/>
              </a:rPr>
              <a:t> </a:t>
            </a:r>
            <a:r>
              <a:rPr lang="vi-VN" sz="2400" dirty="0" err="1">
                <a:latin typeface="+mj-lt"/>
              </a:rPr>
              <a:t>đầy</a:t>
            </a:r>
            <a:r>
              <a:rPr lang="vi-VN" sz="2400" dirty="0">
                <a:latin typeface="+mj-lt"/>
              </a:rPr>
              <a:t> </a:t>
            </a:r>
            <a:r>
              <a:rPr lang="vi-VN" sz="2400" dirty="0" err="1">
                <a:latin typeface="+mj-lt"/>
              </a:rPr>
              <a:t>đủ</a:t>
            </a:r>
            <a:r>
              <a:rPr lang="vi-VN" sz="2400" dirty="0">
                <a:latin typeface="+mj-lt"/>
              </a:rPr>
              <a:t> </a:t>
            </a:r>
            <a:r>
              <a:rPr lang="vi-VN" sz="2400" dirty="0" err="1">
                <a:latin typeface="+mj-lt"/>
              </a:rPr>
              <a:t>và</a:t>
            </a:r>
            <a:r>
              <a:rPr lang="vi-VN" sz="2400" dirty="0">
                <a:latin typeface="+mj-lt"/>
              </a:rPr>
              <a:t> </a:t>
            </a:r>
            <a:r>
              <a:rPr lang="vi-VN" sz="2400" dirty="0" err="1">
                <a:latin typeface="+mj-lt"/>
              </a:rPr>
              <a:t>hiệu</a:t>
            </a:r>
            <a:r>
              <a:rPr lang="vi-VN" sz="2400" dirty="0">
                <a:latin typeface="+mj-lt"/>
              </a:rPr>
              <a:t> </a:t>
            </a:r>
            <a:r>
              <a:rPr lang="vi-VN" sz="2400" dirty="0" err="1">
                <a:latin typeface="+mj-lt"/>
              </a:rPr>
              <a:t>quả</a:t>
            </a:r>
            <a:r>
              <a:rPr lang="vi-VN" sz="2400" dirty="0">
                <a:latin typeface="+mj-lt"/>
              </a:rPr>
              <a:t> </a:t>
            </a:r>
            <a:r>
              <a:rPr lang="vi-VN" sz="2400" dirty="0" err="1">
                <a:latin typeface="+mj-lt"/>
              </a:rPr>
              <a:t>nhiệm</a:t>
            </a:r>
            <a:r>
              <a:rPr lang="vi-VN" sz="2400" dirty="0">
                <a:latin typeface="+mj-lt"/>
              </a:rPr>
              <a:t> </a:t>
            </a:r>
            <a:r>
              <a:rPr lang="vi-VN" sz="2400" dirty="0" err="1">
                <a:latin typeface="+mj-lt"/>
              </a:rPr>
              <a:t>vụ</a:t>
            </a:r>
            <a:r>
              <a:rPr lang="vi-VN" sz="2400" dirty="0">
                <a:latin typeface="+mj-lt"/>
              </a:rPr>
              <a:t> </a:t>
            </a:r>
            <a:r>
              <a:rPr lang="vi-VN" sz="2400" dirty="0" err="1">
                <a:latin typeface="+mj-lt"/>
              </a:rPr>
              <a:t>học</a:t>
            </a:r>
            <a:r>
              <a:rPr lang="vi-VN" sz="2400" dirty="0">
                <a:latin typeface="+mj-lt"/>
              </a:rPr>
              <a:t> </a:t>
            </a:r>
            <a:r>
              <a:rPr lang="vi-VN" sz="2400" dirty="0" err="1">
                <a:latin typeface="+mj-lt"/>
              </a:rPr>
              <a:t>tập</a:t>
            </a:r>
            <a:r>
              <a:rPr lang="vi-VN" sz="2400" dirty="0">
                <a:latin typeface="+mj-lt"/>
              </a:rPr>
              <a:t> </a:t>
            </a:r>
            <a:r>
              <a:rPr lang="vi-VN" sz="2400" dirty="0" err="1">
                <a:latin typeface="+mj-lt"/>
              </a:rPr>
              <a:t>đã</a:t>
            </a:r>
            <a:r>
              <a:rPr lang="vi-VN" sz="2400" dirty="0">
                <a:latin typeface="+mj-lt"/>
              </a:rPr>
              <a:t> </a:t>
            </a:r>
            <a:r>
              <a:rPr lang="vi-VN" sz="2400" dirty="0" err="1">
                <a:latin typeface="+mj-lt"/>
              </a:rPr>
              <a:t>đề</a:t>
            </a:r>
            <a:r>
              <a:rPr lang="vi-VN" sz="2400" dirty="0">
                <a:latin typeface="+mj-lt"/>
              </a:rPr>
              <a:t> ra.</a:t>
            </a:r>
            <a:endParaRPr lang="vi-VN" sz="2400" dirty="0">
              <a:latin typeface="+mj-lt"/>
            </a:endParaRPr>
          </a:p>
        </p:txBody>
      </p:sp>
      <p:pic>
        <p:nvPicPr>
          <p:cNvPr id="3" name="Content Placeholder 2" descr="lotus1"/>
          <p:cNvPicPr>
            <a:picLocks noChangeAspect="1" noChangeArrowheads="1" noCrop="1"/>
          </p:cNvPicPr>
          <p:nvPr>
            <p:ph sz="half" idx="1"/>
          </p:nvPr>
        </p:nvPicPr>
        <p:blipFill>
          <a:blip r:embed="rId3"/>
          <a:srcRect/>
          <a:stretch>
            <a:fillRect/>
          </a:stretch>
        </p:blipFill>
        <p:spPr bwMode="auto">
          <a:xfrm>
            <a:off x="196850" y="-5715"/>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lotus1"/>
          <p:cNvPicPr>
            <a:picLocks noChangeAspect="1" noChangeArrowheads="1" noCrop="1"/>
          </p:cNvPicPr>
          <p:nvPr>
            <p:ph sz="half" idx="2"/>
          </p:nvPr>
        </p:nvPicPr>
        <p:blipFill>
          <a:blip r:embed="rId3"/>
          <a:srcRect/>
          <a:stretch>
            <a:fillRect/>
          </a:stretch>
        </p:blipFill>
        <p:spPr bwMode="auto">
          <a:xfrm>
            <a:off x="9980295" y="4980305"/>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tus1"/>
          <p:cNvPicPr>
            <a:picLocks noChangeAspect="1" noChangeArrowheads="1" noCrop="1"/>
          </p:cNvPicPr>
          <p:nvPr/>
        </p:nvPicPr>
        <p:blipFill>
          <a:blip r:embed="rId3"/>
          <a:srcRect/>
          <a:stretch>
            <a:fillRect/>
          </a:stretch>
        </p:blipFill>
        <p:spPr bwMode="auto">
          <a:xfrm>
            <a:off x="504190" y="4732020"/>
            <a:ext cx="1269365" cy="8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s 3"/>
          <p:cNvSpPr/>
          <p:nvPr/>
        </p:nvSpPr>
        <p:spPr>
          <a:xfrm>
            <a:off x="2404110" y="1510665"/>
            <a:ext cx="3751580" cy="1198880"/>
          </a:xfrm>
          <a:prstGeom prst="rect">
            <a:avLst/>
          </a:prstGeom>
          <a:noFill/>
          <a:ln>
            <a:noFill/>
          </a:ln>
        </p:spPr>
        <p:txBody>
          <a:bodyPr wrap="none" rtlCol="0" anchor="t">
            <a:spAutoFit/>
          </a:bodyPr>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CỦNG CỐ</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26350"/>
            <a:ext cx="8282884" cy="521970"/>
          </a:xfrm>
          <a:prstGeom prst="rect">
            <a:avLst/>
          </a:prstGeom>
          <a:noFill/>
        </p:spPr>
        <p:txBody>
          <a:bodyPr wrap="square" rtlCol="0">
            <a:spAutoFit/>
          </a:bodyPr>
          <a:lstStyle/>
          <a:p>
            <a:r>
              <a:rPr lang="en-US" altLang="vi-VN" sz="2800" b="1" dirty="0">
                <a:solidFill>
                  <a:schemeClr val="accent6"/>
                </a:solidFill>
                <a:latin typeface="Times New Roman" panose="02020603050405020304" pitchFamily="18" charset="0"/>
                <a:cs typeface="Times New Roman" panose="02020603050405020304" pitchFamily="18" charset="0"/>
              </a:rPr>
              <a:t>2/ Biểu hiện của học tập tự giác, tích cực</a:t>
            </a:r>
            <a:endParaRPr lang="en-US" altLang="vi-VN" sz="2800" b="1" dirty="0">
              <a:solidFill>
                <a:schemeClr val="accent6"/>
              </a:solidFill>
              <a:latin typeface="Times New Roman" panose="02020603050405020304" pitchFamily="18" charset="0"/>
              <a:cs typeface="Times New Roman" panose="02020603050405020304" pitchFamily="18" charset="0"/>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1878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tập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tự</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tích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được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thể</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hiện</a:t>
            </a:r>
            <a:r>
              <a:rPr lang="vi-VN" sz="2400" dirty="0">
                <a:latin typeface="Times New Roman" panose="02020603050405020304" pitchFamily="18" charset="0"/>
                <a:cs typeface="Times New Roman" panose="02020603050405020304" pitchFamily="18" charset="0"/>
              </a:rPr>
              <a:t> qua </a:t>
            </a:r>
            <a:r>
              <a:rPr lang="vi-VN" sz="2400" dirty="0" err="1">
                <a:latin typeface="Times New Roman" panose="02020603050405020304" pitchFamily="18" charset="0"/>
                <a:cs typeface="Times New Roman" panose="02020603050405020304" pitchFamily="18" charset="0"/>
              </a:rPr>
              <a:t>việc</a:t>
            </a:r>
            <a:r>
              <a:rPr lang="en-US" altLang="vi-VN" sz="2400" dirty="0" err="1">
                <a:latin typeface="Times New Roman" panose="02020603050405020304" pitchFamily="18" charset="0"/>
                <a:cs typeface="Times New Roman" panose="02020603050405020304" pitchFamily="18" charset="0"/>
              </a:rPr>
              <a:t>:</a:t>
            </a:r>
            <a:endParaRPr lang="en-US" altLang="vi-VN" sz="2400" dirty="0" err="1">
              <a:latin typeface="Times New Roman" panose="02020603050405020304" pitchFamily="18" charset="0"/>
              <a:cs typeface="Times New Roman" panose="02020603050405020304" pitchFamily="18" charset="0"/>
            </a:endParaRPr>
          </a:p>
          <a:p>
            <a:pPr algn="just"/>
            <a:r>
              <a:rPr lang="en-US" altLang="vi-VN" sz="2400" dirty="0">
                <a:latin typeface="Times New Roman" panose="02020603050405020304" pitchFamily="18" charset="0"/>
                <a:cs typeface="Times New Roman" panose="02020603050405020304" pitchFamily="18" charset="0"/>
              </a:rPr>
              <a:t>- X</a:t>
            </a:r>
            <a:r>
              <a:rPr lang="vi-VN" sz="2400" dirty="0" err="1">
                <a:latin typeface="Times New Roman" panose="02020603050405020304" pitchFamily="18" charset="0"/>
                <a:cs typeface="Times New Roman" panose="02020603050405020304" pitchFamily="18" charset="0"/>
              </a:rPr>
              <a:t>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đúng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mục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đích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tập</a:t>
            </a: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r>
              <a:rPr lang="en-US" altLang="vi-VN" sz="2400" dirty="0">
                <a:latin typeface="Times New Roman" panose="02020603050405020304" pitchFamily="18" charset="0"/>
                <a:cs typeface="Times New Roman" panose="02020603050405020304" pitchFamily="18" charset="0"/>
              </a:rPr>
              <a:t>- L</a:t>
            </a:r>
            <a:r>
              <a:rPr lang="vi-VN" sz="2400" dirty="0" err="1">
                <a:latin typeface="Times New Roman" panose="02020603050405020304" pitchFamily="18" charset="0"/>
                <a:cs typeface="Times New Roman" panose="02020603050405020304" pitchFamily="18" charset="0"/>
              </a:rPr>
              <a:t>ập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thời</a:t>
            </a:r>
            <a:r>
              <a:rPr lang="vi-VN" sz="2400" dirty="0">
                <a:latin typeface="Times New Roman" panose="02020603050405020304" pitchFamily="18" charset="0"/>
                <a:cs typeface="Times New Roman" panose="02020603050405020304" pitchFamily="18" charset="0"/>
              </a:rPr>
              <a:t> gian </a:t>
            </a:r>
            <a:r>
              <a:rPr lang="vi-VN" sz="2400" dirty="0" err="1">
                <a:latin typeface="Times New Roman" panose="02020603050405020304" pitchFamily="18" charset="0"/>
                <a:cs typeface="Times New Roman" panose="02020603050405020304" pitchFamily="18" charset="0"/>
              </a:rPr>
              <a:t>biểu</a:t>
            </a:r>
            <a:r>
              <a:rPr lang="vi-VN" sz="2400" dirty="0">
                <a:latin typeface="Times New Roman" panose="02020603050405020304" pitchFamily="18" charset="0"/>
                <a:cs typeface="Times New Roman" panose="02020603050405020304" pitchFamily="18" charset="0"/>
              </a:rPr>
              <a:t> khoa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hợp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lí</a:t>
            </a: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r>
              <a:rPr lang="en-US" altLang="vi-VN" sz="2400" dirty="0">
                <a:latin typeface="Times New Roman" panose="02020603050405020304" pitchFamily="18" charset="0"/>
                <a:cs typeface="Times New Roman" panose="02020603050405020304" pitchFamily="18" charset="0"/>
              </a:rPr>
              <a:t>- Q</a:t>
            </a:r>
            <a:r>
              <a:rPr lang="vi-VN" sz="2400" dirty="0" err="1">
                <a:latin typeface="Times New Roman" panose="02020603050405020304" pitchFamily="18" charset="0"/>
                <a:cs typeface="Times New Roman" panose="02020603050405020304" pitchFamily="18" charset="0"/>
              </a:rPr>
              <a:t>uyết</a:t>
            </a:r>
            <a:r>
              <a:rPr lang="vi-VN" sz="2400" dirty="0">
                <a:latin typeface="Times New Roman" panose="02020603050405020304" pitchFamily="18" charset="0"/>
                <a:cs typeface="Times New Roman" panose="02020603050405020304" pitchFamily="18" charset="0"/>
              </a:rPr>
              <a:t> tâm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hiện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mục</a:t>
            </a:r>
            <a:r>
              <a:rPr lang="vi-VN" sz="2400" dirty="0">
                <a:latin typeface="Times New Roman" panose="02020603050405020304" pitchFamily="18" charset="0"/>
                <a:cs typeface="Times New Roman" panose="02020603050405020304" pitchFamily="18" charset="0"/>
              </a:rPr>
              <a:t> tiêu, </a:t>
            </a:r>
            <a:r>
              <a:rPr lang="vi-VN" sz="2400" dirty="0" err="1">
                <a:latin typeface="Times New Roman" panose="02020603050405020304" pitchFamily="18" charset="0"/>
                <a:cs typeface="Times New Roman" panose="02020603050405020304" pitchFamily="18" charset="0"/>
              </a:rPr>
              <a:t>kế</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hoạch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a:t>
            </a:r>
            <a:r>
              <a:rPr lang="vi-VN" sz="2400" dirty="0">
                <a:latin typeface="Times New Roman" panose="02020603050405020304" pitchFamily="18" charset="0"/>
                <a:cs typeface="Times New Roman" panose="02020603050405020304" pitchFamily="18" charset="0"/>
              </a:rPr>
              <a:t> ra.</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26350"/>
            <a:ext cx="8282884" cy="521970"/>
          </a:xfrm>
          <a:prstGeom prst="rect">
            <a:avLst/>
          </a:prstGeom>
          <a:noFill/>
        </p:spPr>
        <p:txBody>
          <a:bodyPr wrap="square" rtlCol="0">
            <a:spAutoFit/>
          </a:bodyPr>
          <a:lstStyle/>
          <a:p>
            <a:r>
              <a:rPr lang="en-US" altLang="vi-VN" sz="2800" b="1" dirty="0">
                <a:solidFill>
                  <a:schemeClr val="accent6"/>
                </a:solidFill>
                <a:latin typeface="Times New Roman" panose="02020603050405020304" pitchFamily="18" charset="0"/>
                <a:cs typeface="Times New Roman" panose="02020603050405020304" pitchFamily="18" charset="0"/>
              </a:rPr>
              <a:t>2/ Biểu hiện của học tập tự giác, tích cực</a:t>
            </a:r>
            <a:endParaRPr lang="en-US" altLang="vi-VN" sz="2800" b="1" dirty="0">
              <a:solidFill>
                <a:schemeClr val="accent6"/>
              </a:solidFill>
              <a:latin typeface="Times New Roman" panose="02020603050405020304" pitchFamily="18" charset="0"/>
              <a:cs typeface="Times New Roman" panose="02020603050405020304" pitchFamily="18" charset="0"/>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1878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 Biểu hiện không tự giác, tích cực học tập:</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Mải chơi, không tập trung học tập</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Luôn bị người khắc nhắc nhở, phê bình.</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Học tập đối phó...</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wheel spokes="8"/>
      </p:transition>
    </mc:Choice>
    <mc:Fallback>
      <p:transition spd="slow">
        <p:wheel spokes="8"/>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0862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chúng</a:t>
            </a:r>
            <a:r>
              <a:rPr lang="vi-VN" sz="2000" dirty="0">
                <a:latin typeface="Times New Roman" panose="02020603050405020304" pitchFamily="18" charset="0"/>
                <a:cs typeface="Times New Roman" panose="02020603050405020304" pitchFamily="18" charset="0"/>
              </a:rPr>
              <a:t> ta </a:t>
            </a:r>
            <a:r>
              <a:rPr lang="vi-VN" sz="2000" dirty="0" err="1">
                <a:latin typeface="Times New Roman" panose="02020603050405020304" pitchFamily="18" charset="0"/>
                <a:cs typeface="Times New Roman" panose="02020603050405020304" pitchFamily="18" charset="0"/>
              </a:rPr>
              <a:t>có</a:t>
            </a:r>
            <a:r>
              <a:rPr lang="vi-VN" sz="2000" dirty="0">
                <a:latin typeface="Times New Roman" panose="02020603050405020304" pitchFamily="18" charset="0"/>
                <a:cs typeface="Times New Roman" panose="02020603050405020304" pitchFamily="18" charset="0"/>
              </a:rPr>
              <a:t> thêm </a:t>
            </a:r>
            <a:r>
              <a:rPr lang="vi-VN" sz="2000" dirty="0" err="1">
                <a:latin typeface="Times New Roman" panose="02020603050405020304" pitchFamily="18" charset="0"/>
                <a:cs typeface="Times New Roman" panose="02020603050405020304" pitchFamily="18" charset="0"/>
              </a:rPr>
              <a:t>kiến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thức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rộng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hiểu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biết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gặt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hái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nhiều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thành</a:t>
            </a:r>
            <a:r>
              <a:rPr lang="vi-VN" sz="2000" dirty="0">
                <a:latin typeface="Times New Roman" panose="02020603050405020304" pitchFamily="18" charset="0"/>
                <a:cs typeface="Times New Roman" panose="02020603050405020304" pitchFamily="18" charset="0"/>
              </a:rPr>
              <a:t> công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được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mọi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người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thừa</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nhận</a:t>
            </a:r>
            <a:r>
              <a:rPr lang="vi-VN" sz="2000" dirty="0">
                <a:latin typeface="Times New Roman" panose="02020603050405020304" pitchFamily="18" charset="0"/>
                <a:cs typeface="Times New Roman" panose="02020603050405020304" pitchFamily="18" charset="0"/>
              </a:rPr>
              <a:t>, tôn </a:t>
            </a:r>
            <a:r>
              <a:rPr lang="vi-VN" sz="2000" dirty="0" err="1">
                <a:latin typeface="Times New Roman" panose="02020603050405020304" pitchFamily="18" charset="0"/>
                <a:cs typeface="Times New Roman" panose="02020603050405020304" pitchFamily="18" charset="0"/>
              </a:rPr>
              <a:t>trọng</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sinh </a:t>
            </a:r>
            <a:r>
              <a:rPr lang="vi-VN" sz="2000" dirty="0" err="1">
                <a:latin typeface="Times New Roman" panose="02020603050405020304" pitchFamily="18" charset="0"/>
                <a:cs typeface="Times New Roman" panose="02020603050405020304" pitchFamily="18" charset="0"/>
              </a:rPr>
              <a:t>phải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rèn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luyện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tính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đồng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cần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nhắc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đỡ</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những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bạn</a:t>
            </a:r>
            <a:r>
              <a:rPr lang="vi-VN" sz="2000" dirty="0">
                <a:latin typeface="Times New Roman" panose="02020603050405020304" pitchFamily="18" charset="0"/>
                <a:cs typeface="Times New Roman" panose="02020603050405020304" pitchFamily="18" charset="0"/>
              </a:rPr>
              <a:t> chưa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để</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cùng</a:t>
            </a:r>
            <a:r>
              <a:rPr lang="vi-VN" sz="2000" dirty="0">
                <a:latin typeface="Times New Roman" panose="02020603050405020304" pitchFamily="18" charset="0"/>
                <a:cs typeface="Times New Roman" panose="02020603050405020304" pitchFamily="18" charset="0"/>
              </a:rPr>
              <a:t> nhau </a:t>
            </a:r>
            <a:r>
              <a:rPr lang="vi-VN" sz="2000" dirty="0" err="1">
                <a:latin typeface="Times New Roman" panose="02020603050405020304" pitchFamily="18" charset="0"/>
                <a:cs typeface="Times New Roman" panose="02020603050405020304" pitchFamily="18" charset="0"/>
              </a:rPr>
              <a:t>tiến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bộ</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3" name="Rectangles 2"/>
          <p:cNvSpPr/>
          <p:nvPr/>
        </p:nvSpPr>
        <p:spPr>
          <a:xfrm>
            <a:off x="2465071" y="1323340"/>
            <a:ext cx="41973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 Ý nghĩa</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 y="0"/>
            <a:ext cx="12192638" cy="6858000"/>
          </a:xfrm>
          <a:prstGeom prst="rect">
            <a:avLst/>
          </a:prstGeom>
        </p:spPr>
      </p:pic>
      <p:sp>
        <p:nvSpPr>
          <p:cNvPr id="2" name="Hình chữ nhật 1"/>
          <p:cNvSpPr/>
          <p:nvPr/>
        </p:nvSpPr>
        <p:spPr>
          <a:xfrm>
            <a:off x="387227" y="2664314"/>
            <a:ext cx="11416908" cy="1323439"/>
          </a:xfrm>
          <a:prstGeom prst="rect">
            <a:avLst/>
          </a:prstGeom>
          <a:noFill/>
        </p:spPr>
        <p:txBody>
          <a:bodyPr wrap="square" lIns="91440" tIns="45720" rIns="91440" bIns="45720">
            <a:spAutoFit/>
          </a:bodyPr>
          <a:lstStyle/>
          <a:p>
            <a:pPr algn="ctr"/>
            <a:r>
              <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a:t>
            </a:r>
            <a:r>
              <a:rPr lang="vi-VN"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 QUÝ THẦY CÔ VÀ CÁC BẠN ĐÃ</a:t>
            </a:r>
            <a:endPar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400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THAM GIA BUỔI HỌC</a:t>
            </a:r>
            <a:endPar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6" name="Picture 12" descr="Hình nền Ngày Hội đọc Sách Mẫu áp Phích áp Phích Sự Kiện Nhà Sự Kiện Ảnh  Nền, Quảng, Ngày Hội đọc Sách, Mẫu Nhà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p:cNvSpPr txBox="1"/>
          <p:nvPr/>
        </p:nvSpPr>
        <p:spPr>
          <a:xfrm>
            <a:off x="3199549" y="866676"/>
            <a:ext cx="6402898" cy="4154170"/>
          </a:xfrm>
          <a:prstGeom prst="rect">
            <a:avLst/>
          </a:prstGeom>
          <a:noFill/>
        </p:spPr>
        <p:txBody>
          <a:bodyPr wrap="square" rtlCol="0">
            <a:spAutoFit/>
          </a:bodyPr>
          <a:lstStyle/>
          <a:p>
            <a:pPr algn="ctr"/>
            <a:r>
              <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3: HỌC TẬP TỰ GIÁC,</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TÍCH CỰC</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en-US" altLang="vi-VN"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 3)</a:t>
            </a:r>
            <a:endParaRPr lang="en-US" altLang="vi-VN"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pic>
        <p:nvPicPr>
          <p:cNvPr id="17"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0" name="Hình chữ nhật: Góc Tròn 39"/>
          <p:cNvSpPr/>
          <p:nvPr/>
        </p:nvSpPr>
        <p:spPr>
          <a:xfrm>
            <a:off x="329967" y="815646"/>
            <a:ext cx="11504102" cy="553455"/>
          </a:xfrm>
          <a:prstGeom prst="roundRect">
            <a:avLst>
              <a:gd name="adj" fmla="val 402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Hộp Văn bản 43"/>
          <p:cNvSpPr txBox="1"/>
          <p:nvPr/>
        </p:nvSpPr>
        <p:spPr>
          <a:xfrm>
            <a:off x="6152482" y="923434"/>
            <a:ext cx="975386"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7345980" y="923434"/>
            <a:ext cx="1339423"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Khám</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phá</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8903515"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370188"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46" name="Hình chữ nhật 45"/>
          <p:cNvSpPr/>
          <p:nvPr/>
        </p:nvSpPr>
        <p:spPr>
          <a:xfrm>
            <a:off x="4468577" y="3372374"/>
            <a:ext cx="6178908" cy="1106805"/>
          </a:xfrm>
          <a:prstGeom prst="rect">
            <a:avLst/>
          </a:prstGeom>
          <a:noFill/>
        </p:spPr>
        <p:txBody>
          <a:bodyPr wrap="square" lIns="91440" tIns="45720" rIns="91440" bIns="45720">
            <a:spAutoFit/>
          </a:bodyPr>
          <a:lstStyle/>
          <a:p>
            <a:pPr algn="ctr"/>
            <a:r>
              <a:rPr lang="en-US" sz="6600" b="1" i="1" dirty="0">
                <a:ln w="0"/>
                <a:solidFill>
                  <a:srgbClr val="FFC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LUYỆN TẬP</a:t>
            </a:r>
            <a:endParaRPr lang="vi-VN" sz="6600" b="1" i="1" dirty="0">
              <a:ln w="0"/>
              <a:solidFill>
                <a:srgbClr val="FFC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7" name="Hình chữ nhật 46"/>
          <p:cNvSpPr/>
          <p:nvPr/>
        </p:nvSpPr>
        <p:spPr>
          <a:xfrm>
            <a:off x="9002159" y="1277744"/>
            <a:ext cx="1051271" cy="45719"/>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pic>
        <p:nvPicPr>
          <p:cNvPr id="18" name="Hình ảnh 17"/>
          <p:cNvPicPr>
            <a:picLocks noChangeAspect="1"/>
          </p:cNvPicPr>
          <p:nvPr/>
        </p:nvPicPr>
        <p:blipFill>
          <a:blip r:embed="rId2"/>
          <a:stretch>
            <a:fillRect/>
          </a:stretch>
        </p:blipFill>
        <p:spPr>
          <a:xfrm>
            <a:off x="2689370" y="2835149"/>
            <a:ext cx="1726076" cy="172607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图片 8"/>
          <p:cNvPicPr>
            <a:picLocks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0290" y="1277620"/>
            <a:ext cx="1068070" cy="2527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43302" y="808502"/>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1853565" y="1637030"/>
            <a:ext cx="9130030" cy="460375"/>
          </a:xfrm>
          <a:prstGeom prst="rect">
            <a:avLst/>
          </a:prstGeom>
          <a:noFill/>
        </p:spPr>
        <p:txBody>
          <a:bodyPr wrap="square" rtlCol="0">
            <a:spAutoFit/>
          </a:bodyPr>
          <a:lstStyle/>
          <a:p>
            <a:r>
              <a:rPr lang="vi-VN" sz="2400" b="1" dirty="0" err="1">
                <a:solidFill>
                  <a:schemeClr val="accent6"/>
                </a:solidFill>
                <a:latin typeface="Times New Roman" panose="02020603050405020304" pitchFamily="18" charset="0"/>
                <a:cs typeface="Times New Roman" panose="02020603050405020304" pitchFamily="18" charset="0"/>
              </a:rPr>
              <a:t>Để</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rèn</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luyện</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tính</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tự</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giác</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tích</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cực</a:t>
            </a:r>
            <a:r>
              <a:rPr lang="vi-VN" sz="2400" b="1" dirty="0">
                <a:solidFill>
                  <a:schemeClr val="accent6"/>
                </a:solidFill>
                <a:latin typeface="Times New Roman" panose="02020603050405020304" pitchFamily="18" charset="0"/>
                <a:cs typeface="Times New Roman" panose="02020603050405020304" pitchFamily="18" charset="0"/>
              </a:rPr>
              <a:t> trong </a:t>
            </a:r>
            <a:r>
              <a:rPr lang="vi-VN" sz="2400" b="1" dirty="0" err="1">
                <a:solidFill>
                  <a:schemeClr val="accent6"/>
                </a:solidFill>
                <a:latin typeface="Times New Roman" panose="02020603050405020304" pitchFamily="18" charset="0"/>
                <a:cs typeface="Times New Roman" panose="02020603050405020304" pitchFamily="18" charset="0"/>
              </a:rPr>
              <a:t>học</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tập</a:t>
            </a:r>
            <a:r>
              <a:rPr lang="vi-VN" sz="2400" b="1" dirty="0">
                <a:solidFill>
                  <a:schemeClr val="accent6"/>
                </a:solidFill>
                <a:latin typeface="Times New Roman" panose="02020603050405020304" pitchFamily="18" charset="0"/>
                <a:cs typeface="Times New Roman" panose="02020603050405020304" pitchFamily="18" charset="0"/>
              </a:rPr>
              <a:t> </a:t>
            </a:r>
            <a:r>
              <a:rPr lang="en-US" altLang="vi-VN" sz="2400" b="1" dirty="0">
                <a:solidFill>
                  <a:schemeClr val="accent6"/>
                </a:solidFill>
                <a:latin typeface="Times New Roman" panose="02020603050405020304" pitchFamily="18" charset="0"/>
                <a:cs typeface="Times New Roman" panose="02020603050405020304" pitchFamily="18" charset="0"/>
              </a:rPr>
              <a:t>học sinh cần </a:t>
            </a:r>
            <a:r>
              <a:rPr lang="vi-VN" sz="2400" b="1" dirty="0" err="1">
                <a:solidFill>
                  <a:schemeClr val="accent6"/>
                </a:solidFill>
                <a:latin typeface="Times New Roman" panose="02020603050405020304" pitchFamily="18" charset="0"/>
                <a:cs typeface="Times New Roman" panose="02020603050405020304" pitchFamily="18" charset="0"/>
              </a:rPr>
              <a:t>phải</a:t>
            </a:r>
            <a:r>
              <a:rPr lang="vi-VN" sz="2400" b="1" dirty="0">
                <a:solidFill>
                  <a:schemeClr val="accent6"/>
                </a:solidFill>
                <a:latin typeface="Times New Roman" panose="02020603050405020304" pitchFamily="18" charset="0"/>
                <a:cs typeface="Times New Roman" panose="02020603050405020304" pitchFamily="18" charset="0"/>
              </a:rPr>
              <a:t>:</a:t>
            </a:r>
            <a:endParaRPr lang="vi-VN" sz="2400" b="1" dirty="0">
              <a:solidFill>
                <a:schemeClr val="accent6"/>
              </a:solidFill>
              <a:latin typeface="Times New Roman" panose="02020603050405020304" pitchFamily="18" charset="0"/>
              <a:cs typeface="Times New Roman" panose="02020603050405020304" pitchFamily="18" charset="0"/>
            </a:endParaRPr>
          </a:p>
        </p:txBody>
      </p:sp>
      <p:sp>
        <p:nvSpPr>
          <p:cNvPr id="4" name="Hộp Văn bản 3"/>
          <p:cNvSpPr txBox="1"/>
          <p:nvPr/>
        </p:nvSpPr>
        <p:spPr>
          <a:xfrm>
            <a:off x="536895" y="4864302"/>
            <a:ext cx="2927274" cy="400110"/>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8" name="Hộp Văn bản 27"/>
          <p:cNvSpPr txBox="1"/>
          <p:nvPr/>
        </p:nvSpPr>
        <p:spPr>
          <a:xfrm>
            <a:off x="3638379" y="5162421"/>
            <a:ext cx="5023893" cy="400110"/>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Lập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khoa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hợp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8" name="Hộp Văn bản 37"/>
          <p:cNvSpPr txBox="1"/>
          <p:nvPr/>
        </p:nvSpPr>
        <p:spPr>
          <a:xfrm>
            <a:off x="8662272" y="5127150"/>
            <a:ext cx="3157816" cy="70788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Quyết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tâm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ra</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2" name="Picture 2" descr="Trình bày ý kiến của em về mục đích học tập của học sinh thời nay (4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97" y="2262372"/>
            <a:ext cx="2959992" cy="2218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í quyết lập thời gian biểu cá nhân mang lại hiệu quả cao nhất cho công  việc và cuộc sống | Tạo CV Online, Tìm Việc Làm Nhanh - Tuyển Dụng 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379" y="2077109"/>
            <a:ext cx="2400211" cy="29959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ách xây dựng thời gian biểu khoa học mang lại hiệu quả 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131" y="2097271"/>
            <a:ext cx="2623682" cy="29914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8 bí kíp xây dựng kế hoạch quản lý tài chính cá nhân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403" y="2076952"/>
            <a:ext cx="3104685" cy="2218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s 5"/>
          <p:cNvSpPr/>
          <p:nvPr/>
        </p:nvSpPr>
        <p:spPr>
          <a:xfrm>
            <a:off x="629285" y="808355"/>
            <a:ext cx="2456180" cy="706755"/>
          </a:xfrm>
          <a:prstGeom prst="rect">
            <a:avLst/>
          </a:prstGeom>
          <a:noFill/>
          <a:ln>
            <a:noFill/>
          </a:ln>
        </p:spPr>
        <p:txBody>
          <a:bodyPr wrap="none" rtlCol="0" anchor="t">
            <a:spAutoFit/>
          </a:bodyPr>
          <a:p>
            <a:pPr algn="ctr"/>
            <a:r>
              <a:rPr lang="en-US" altLang="zh-CN" sz="40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 CỐ</a:t>
            </a:r>
            <a:endParaRPr lang="en-US" altLang="zh-CN" sz="40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arn(inVertical)">
                                      <p:cBhvr>
                                        <p:cTn id="28" dur="500"/>
                                        <p:tgtEl>
                                          <p:spTgt spid="5128"/>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83822" y="506981"/>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30795"/>
            <a:ext cx="9974509" cy="707886"/>
          </a:xfrm>
          <a:prstGeom prst="rect">
            <a:avLst/>
          </a:prstGeom>
          <a:noFill/>
        </p:spPr>
        <p:txBody>
          <a:bodyPr wrap="square" rtlCol="0">
            <a:spAutoFit/>
          </a:bodyPr>
          <a:lstStyle/>
          <a:p>
            <a:r>
              <a:rPr lang="vi-VN" sz="2000" b="1" dirty="0">
                <a:solidFill>
                  <a:schemeClr val="bg1"/>
                </a:solidFill>
                <a:latin typeface="Times New Roman" panose="02020603050405020304" pitchFamily="18" charset="0"/>
                <a:cs typeface="Times New Roman" panose="02020603050405020304" pitchFamily="18" charset="0"/>
              </a:rPr>
              <a:t>Em </a:t>
            </a:r>
            <a:r>
              <a:rPr lang="vi-VN" sz="2000" b="1" dirty="0" err="1">
                <a:solidFill>
                  <a:schemeClr val="bg1"/>
                </a:solidFill>
                <a:latin typeface="Times New Roman" panose="02020603050405020304" pitchFamily="18" charset="0"/>
                <a:cs typeface="Times New Roman" panose="02020603050405020304" pitchFamily="18" charset="0"/>
              </a:rPr>
              <a:t>hãy</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tìm</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các</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hành</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động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trái</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với</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tính</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tự</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giác</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tích</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cực</a:t>
            </a:r>
            <a:r>
              <a:rPr lang="vi-VN" sz="2000" b="1" dirty="0">
                <a:solidFill>
                  <a:schemeClr val="bg1"/>
                </a:solidFill>
                <a:latin typeface="Times New Roman" panose="02020603050405020304" pitchFamily="18" charset="0"/>
                <a:cs typeface="Times New Roman" panose="02020603050405020304" pitchFamily="18" charset="0"/>
              </a:rPr>
              <a:t> trong </a:t>
            </a:r>
            <a:r>
              <a:rPr lang="vi-VN" sz="2000" b="1" dirty="0" err="1">
                <a:solidFill>
                  <a:schemeClr val="bg1"/>
                </a:solidFill>
                <a:latin typeface="Times New Roman" panose="02020603050405020304" pitchFamily="18" charset="0"/>
                <a:cs typeface="Times New Roman" panose="02020603050405020304" pitchFamily="18" charset="0"/>
              </a:rPr>
              <a:t>học</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tập</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những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hành</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động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đó</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sẽ</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dẫn</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đến</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những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hậu</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quả</a:t>
            </a:r>
            <a:r>
              <a:rPr lang="vi-VN" sz="2000" b="1" dirty="0">
                <a:solidFill>
                  <a:schemeClr val="bg1"/>
                </a:solidFill>
                <a:latin typeface="Times New Roman" panose="02020603050405020304" pitchFamily="18" charset="0"/>
                <a:cs typeface="Times New Roman" panose="02020603050405020304" pitchFamily="18" charset="0"/>
              </a:rPr>
              <a:t> như </a:t>
            </a:r>
            <a:r>
              <a:rPr lang="vi-VN" sz="2000" b="1" dirty="0" err="1">
                <a:solidFill>
                  <a:schemeClr val="bg1"/>
                </a:solidFill>
                <a:latin typeface="Times New Roman" panose="02020603050405020304" pitchFamily="18" charset="0"/>
                <a:cs typeface="Times New Roman" panose="02020603050405020304" pitchFamily="18" charset="0"/>
              </a:rPr>
              <a:t>thế</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nào</a:t>
            </a:r>
            <a:r>
              <a:rPr lang="vi-VN" sz="2000" b="1" dirty="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p:txBody>
      </p:sp>
      <p:grpSp>
        <p:nvGrpSpPr>
          <p:cNvPr id="37" name="Nhóm 36"/>
          <p:cNvGrpSpPr/>
          <p:nvPr/>
        </p:nvGrpSpPr>
        <p:grpSpPr>
          <a:xfrm>
            <a:off x="504176" y="1665289"/>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pic>
          <p:nvPicPr>
            <p:cNvPr id="35" name="Đồ họa 34" descr="Dấu hỏi"/>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176" y="1510518"/>
              <a:ext cx="401836" cy="401836"/>
            </a:xfrm>
            <a:prstGeom prst="rect">
              <a:avLst/>
            </a:prstGeom>
          </p:spPr>
        </p:pic>
      </p:grpSp>
      <p:sp>
        <p:nvSpPr>
          <p:cNvPr id="2" name="Rectangles 1"/>
          <p:cNvSpPr/>
          <p:nvPr/>
        </p:nvSpPr>
        <p:spPr>
          <a:xfrm>
            <a:off x="587693" y="97155"/>
            <a:ext cx="5973445" cy="829945"/>
          </a:xfrm>
          <a:prstGeom prst="rect">
            <a:avLst/>
          </a:prstGeom>
          <a:solidFill>
            <a:schemeClr val="bg1"/>
          </a:solidFill>
          <a:ln>
            <a:noFill/>
          </a:ln>
        </p:spPr>
        <p:txBody>
          <a:bodyPr wrap="none" rtlCol="0" anchor="t">
            <a:spAutoFit/>
          </a:bodyPr>
          <a:p>
            <a:pPr algn="ctr"/>
            <a:r>
              <a:rPr lang="en-US" altLang="zh-C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THẢO LUẬN NHÓM</a:t>
            </a:r>
            <a:endParaRPr lang="en-US" altLang="zh-C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aphicFrame>
        <p:nvGraphicFramePr>
          <p:cNvPr id="3" name="Diagram 2"/>
          <p:cNvGraphicFramePr/>
          <p:nvPr/>
        </p:nvGraphicFramePr>
        <p:xfrm>
          <a:off x="2032000" y="2701290"/>
          <a:ext cx="6711950" cy="3436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dur="2000">
        <p:wheel spokes="8"/>
      </p:transition>
    </mc:Choice>
    <mc:Fallback>
      <p:transition spd="slow">
        <p:wheel spokes="8"/>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30795"/>
            <a:ext cx="9974509" cy="400110"/>
          </a:xfrm>
          <a:prstGeom prst="rect">
            <a:avLst/>
          </a:prstGeom>
          <a:noFill/>
        </p:spPr>
        <p:txBody>
          <a:bodyPr wrap="square" rtlCol="0">
            <a:spAutoFit/>
          </a:bodyPr>
          <a:lstStyle/>
          <a:p>
            <a:r>
              <a:rPr lang="vi-VN" sz="2000" b="1" dirty="0">
                <a:solidFill>
                  <a:schemeClr val="bg1"/>
                </a:solidFill>
                <a:latin typeface="+mj-lt"/>
              </a:rPr>
              <a:t>Em </a:t>
            </a:r>
            <a:r>
              <a:rPr lang="vi-VN" sz="2000" b="1" dirty="0" err="1">
                <a:solidFill>
                  <a:schemeClr val="bg1"/>
                </a:solidFill>
                <a:latin typeface="+mj-lt"/>
              </a:rPr>
              <a:t>hãy</a:t>
            </a:r>
            <a:r>
              <a:rPr lang="vi-VN" sz="2000" b="1" dirty="0">
                <a:solidFill>
                  <a:schemeClr val="bg1"/>
                </a:solidFill>
                <a:latin typeface="+mj-lt"/>
              </a:rPr>
              <a:t> </a:t>
            </a:r>
            <a:r>
              <a:rPr lang="vi-VN" sz="2000" b="1" dirty="0" err="1">
                <a:solidFill>
                  <a:schemeClr val="bg1"/>
                </a:solidFill>
                <a:latin typeface="+mj-lt"/>
              </a:rPr>
              <a:t>đọc</a:t>
            </a:r>
            <a:r>
              <a:rPr lang="vi-VN" sz="2000" b="1" dirty="0">
                <a:solidFill>
                  <a:schemeClr val="bg1"/>
                </a:solidFill>
                <a:latin typeface="+mj-lt"/>
              </a:rPr>
              <a:t> </a:t>
            </a:r>
            <a:r>
              <a:rPr lang="vi-VN" sz="2000" b="1" dirty="0" err="1">
                <a:solidFill>
                  <a:schemeClr val="bg1"/>
                </a:solidFill>
                <a:latin typeface="+mj-lt"/>
              </a:rPr>
              <a:t>tình</a:t>
            </a:r>
            <a:r>
              <a:rPr lang="vi-VN" sz="2000" b="1" dirty="0">
                <a:solidFill>
                  <a:schemeClr val="bg1"/>
                </a:solidFill>
                <a:latin typeface="+mj-lt"/>
              </a:rPr>
              <a:t> </a:t>
            </a:r>
            <a:r>
              <a:rPr lang="vi-VN" sz="2000" b="1" dirty="0" err="1">
                <a:solidFill>
                  <a:schemeClr val="bg1"/>
                </a:solidFill>
                <a:latin typeface="+mj-lt"/>
              </a:rPr>
              <a:t>huống</a:t>
            </a:r>
            <a:r>
              <a:rPr lang="vi-VN" sz="2000" b="1" dirty="0">
                <a:solidFill>
                  <a:schemeClr val="bg1"/>
                </a:solidFill>
                <a:latin typeface="+mj-lt"/>
              </a:rPr>
              <a:t> sau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trả</a:t>
            </a:r>
            <a:r>
              <a:rPr lang="vi-VN" sz="2000" b="1" dirty="0">
                <a:solidFill>
                  <a:schemeClr val="bg1"/>
                </a:solidFill>
                <a:latin typeface="+mj-lt"/>
              </a:rPr>
              <a:t> </a:t>
            </a:r>
            <a:r>
              <a:rPr lang="vi-VN" sz="2000" b="1" dirty="0" err="1">
                <a:solidFill>
                  <a:schemeClr val="bg1"/>
                </a:solidFill>
                <a:latin typeface="+mj-lt"/>
              </a:rPr>
              <a:t>lời</a:t>
            </a:r>
            <a:r>
              <a:rPr lang="vi-VN" sz="2000" b="1" dirty="0">
                <a:solidFill>
                  <a:schemeClr val="bg1"/>
                </a:solidFill>
                <a:latin typeface="+mj-lt"/>
              </a:rPr>
              <a:t> 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176" y="1510518"/>
              <a:ext cx="401836" cy="401836"/>
            </a:xfrm>
            <a:prstGeom prst="rect">
              <a:avLst/>
            </a:prstGeom>
          </p:spPr>
        </p:pic>
      </p:grpSp>
      <p:pic>
        <p:nvPicPr>
          <p:cNvPr id="4" name="Hình ảnh 3" descr="Ảnh có chứa văn bản&#10;&#10;Mô tả được tạo tự độn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36895" y="2076873"/>
            <a:ext cx="6682533" cy="3854142"/>
          </a:xfrm>
          <a:prstGeom prst="rect">
            <a:avLst/>
          </a:prstGeom>
        </p:spPr>
      </p:pic>
      <p:sp>
        <p:nvSpPr>
          <p:cNvPr id="20" name="Hình chữ nhật 19"/>
          <p:cNvSpPr/>
          <p:nvPr/>
        </p:nvSpPr>
        <p:spPr>
          <a:xfrm>
            <a:off x="7342278" y="3128077"/>
            <a:ext cx="4313621" cy="1751734"/>
          </a:xfrm>
          <a:prstGeom prst="rect">
            <a:avLst/>
          </a:prstGeom>
          <a:solidFill>
            <a:schemeClr val="accent5">
              <a:alpha val="5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r>
              <a:rPr lang="vi-VN" sz="2000" dirty="0">
                <a:solidFill>
                  <a:schemeClr val="bg1"/>
                </a:solidFill>
                <a:latin typeface="+mj-lt"/>
              </a:rPr>
              <a:t>- </a:t>
            </a:r>
            <a:r>
              <a:rPr lang="vi-VN" sz="2000" dirty="0" err="1">
                <a:solidFill>
                  <a:schemeClr val="bg1"/>
                </a:solidFill>
                <a:latin typeface="+mj-lt"/>
              </a:rPr>
              <a:t>Nếu</a:t>
            </a:r>
            <a:r>
              <a:rPr lang="vi-VN" sz="2000" dirty="0">
                <a:solidFill>
                  <a:schemeClr val="bg1"/>
                </a:solidFill>
                <a:latin typeface="+mj-lt"/>
              </a:rPr>
              <a:t> </a:t>
            </a:r>
            <a:r>
              <a:rPr lang="vi-VN" sz="2000" dirty="0" err="1">
                <a:solidFill>
                  <a:schemeClr val="bg1"/>
                </a:solidFill>
                <a:latin typeface="+mj-lt"/>
              </a:rPr>
              <a:t>là</a:t>
            </a:r>
            <a:r>
              <a:rPr lang="vi-VN" sz="2000" dirty="0">
                <a:solidFill>
                  <a:schemeClr val="bg1"/>
                </a:solidFill>
                <a:latin typeface="+mj-lt"/>
              </a:rPr>
              <a:t> N, em </a:t>
            </a:r>
            <a:r>
              <a:rPr lang="vi-VN" sz="2000" dirty="0" err="1">
                <a:solidFill>
                  <a:schemeClr val="bg1"/>
                </a:solidFill>
                <a:latin typeface="+mj-lt"/>
              </a:rPr>
              <a:t>sẽ</a:t>
            </a:r>
            <a:r>
              <a:rPr lang="vi-VN" sz="2000" dirty="0">
                <a:solidFill>
                  <a:schemeClr val="bg1"/>
                </a:solidFill>
                <a:latin typeface="+mj-lt"/>
              </a:rPr>
              <a:t> </a:t>
            </a:r>
            <a:r>
              <a:rPr lang="vi-VN" sz="2000" dirty="0" err="1">
                <a:solidFill>
                  <a:schemeClr val="bg1"/>
                </a:solidFill>
                <a:latin typeface="+mj-lt"/>
              </a:rPr>
              <a:t>ứng</a:t>
            </a:r>
            <a:r>
              <a:rPr lang="vi-VN" sz="2000" dirty="0">
                <a:solidFill>
                  <a:schemeClr val="bg1"/>
                </a:solidFill>
                <a:latin typeface="+mj-lt"/>
              </a:rPr>
              <a:t> </a:t>
            </a:r>
            <a:r>
              <a:rPr lang="vi-VN" sz="2000" dirty="0" err="1">
                <a:solidFill>
                  <a:schemeClr val="bg1"/>
                </a:solidFill>
                <a:latin typeface="+mj-lt"/>
              </a:rPr>
              <a:t>xử</a:t>
            </a:r>
            <a:r>
              <a:rPr lang="vi-VN" sz="2000" dirty="0">
                <a:solidFill>
                  <a:schemeClr val="bg1"/>
                </a:solidFill>
                <a:latin typeface="+mj-lt"/>
              </a:rPr>
              <a:t> như </a:t>
            </a:r>
            <a:r>
              <a:rPr lang="vi-VN" sz="2000" dirty="0" err="1">
                <a:solidFill>
                  <a:schemeClr val="bg1"/>
                </a:solidFill>
                <a:latin typeface="+mj-lt"/>
              </a:rPr>
              <a:t>thế</a:t>
            </a:r>
            <a:r>
              <a:rPr lang="vi-VN" sz="2000" dirty="0">
                <a:solidFill>
                  <a:schemeClr val="bg1"/>
                </a:solidFill>
                <a:latin typeface="+mj-lt"/>
              </a:rPr>
              <a:t> </a:t>
            </a:r>
            <a:r>
              <a:rPr lang="vi-VN" sz="2000" dirty="0" err="1">
                <a:solidFill>
                  <a:schemeClr val="bg1"/>
                </a:solidFill>
                <a:latin typeface="+mj-lt"/>
              </a:rPr>
              <a:t>nào</a:t>
            </a:r>
            <a:r>
              <a:rPr lang="vi-VN" sz="2000" dirty="0">
                <a:solidFill>
                  <a:schemeClr val="bg1"/>
                </a:solidFill>
                <a:latin typeface="+mj-lt"/>
              </a:rPr>
              <a:t>?</a:t>
            </a:r>
            <a:endParaRPr lang="vi-VN" sz="2000" dirty="0">
              <a:solidFill>
                <a:schemeClr val="bg1"/>
              </a:solidFill>
              <a:latin typeface="+mj-lt"/>
            </a:endParaRPr>
          </a:p>
          <a:p>
            <a:r>
              <a:rPr lang="vi-VN" sz="2000" dirty="0">
                <a:solidFill>
                  <a:schemeClr val="bg1"/>
                </a:solidFill>
                <a:latin typeface="+mj-lt"/>
              </a:rPr>
              <a:t>- Em </a:t>
            </a:r>
            <a:r>
              <a:rPr lang="vi-VN" sz="2000" dirty="0" err="1">
                <a:solidFill>
                  <a:schemeClr val="bg1"/>
                </a:solidFill>
                <a:latin typeface="+mj-lt"/>
              </a:rPr>
              <a:t>có</a:t>
            </a:r>
            <a:r>
              <a:rPr lang="vi-VN" sz="2000" dirty="0">
                <a:solidFill>
                  <a:schemeClr val="bg1"/>
                </a:solidFill>
                <a:latin typeface="+mj-lt"/>
              </a:rPr>
              <a:t> </a:t>
            </a:r>
            <a:r>
              <a:rPr lang="vi-VN" sz="2000" dirty="0" err="1">
                <a:solidFill>
                  <a:schemeClr val="bg1"/>
                </a:solidFill>
                <a:latin typeface="+mj-lt"/>
              </a:rPr>
              <a:t>nhận</a:t>
            </a:r>
            <a:r>
              <a:rPr lang="vi-VN" sz="2000" dirty="0">
                <a:solidFill>
                  <a:schemeClr val="bg1"/>
                </a:solidFill>
                <a:latin typeface="+mj-lt"/>
              </a:rPr>
              <a:t> </a:t>
            </a:r>
            <a:r>
              <a:rPr lang="vi-VN" sz="2000" dirty="0" err="1">
                <a:solidFill>
                  <a:schemeClr val="bg1"/>
                </a:solidFill>
                <a:latin typeface="+mj-lt"/>
              </a:rPr>
              <a:t>xét</a:t>
            </a:r>
            <a:r>
              <a:rPr lang="vi-VN" sz="2000" dirty="0">
                <a:solidFill>
                  <a:schemeClr val="bg1"/>
                </a:solidFill>
                <a:latin typeface="+mj-lt"/>
              </a:rPr>
              <a:t> </a:t>
            </a:r>
            <a:r>
              <a:rPr lang="vi-VN" sz="2000" dirty="0" err="1">
                <a:solidFill>
                  <a:schemeClr val="bg1"/>
                </a:solidFill>
                <a:latin typeface="+mj-lt"/>
              </a:rPr>
              <a:t>gì</a:t>
            </a:r>
            <a:r>
              <a:rPr lang="vi-VN" sz="2000" dirty="0">
                <a:solidFill>
                  <a:schemeClr val="bg1"/>
                </a:solidFill>
                <a:latin typeface="+mj-lt"/>
              </a:rPr>
              <a:t> </a:t>
            </a:r>
            <a:r>
              <a:rPr lang="vi-VN" sz="2000" dirty="0" err="1">
                <a:solidFill>
                  <a:schemeClr val="bg1"/>
                </a:solidFill>
                <a:latin typeface="+mj-lt"/>
              </a:rPr>
              <a:t>về</a:t>
            </a:r>
            <a:r>
              <a:rPr lang="vi-VN" sz="2000" dirty="0">
                <a:solidFill>
                  <a:schemeClr val="bg1"/>
                </a:solidFill>
                <a:latin typeface="+mj-lt"/>
              </a:rPr>
              <a:t> </a:t>
            </a:r>
            <a:r>
              <a:rPr lang="vi-VN" sz="2000" dirty="0" err="1">
                <a:solidFill>
                  <a:schemeClr val="bg1"/>
                </a:solidFill>
                <a:latin typeface="+mj-lt"/>
              </a:rPr>
              <a:t>tính</a:t>
            </a:r>
            <a:r>
              <a:rPr lang="vi-VN" sz="2000" dirty="0">
                <a:solidFill>
                  <a:schemeClr val="bg1"/>
                </a:solidFill>
                <a:latin typeface="+mj-lt"/>
              </a:rPr>
              <a:t> </a:t>
            </a:r>
            <a:r>
              <a:rPr lang="vi-VN" sz="2000" dirty="0" err="1">
                <a:solidFill>
                  <a:schemeClr val="bg1"/>
                </a:solidFill>
                <a:latin typeface="+mj-lt"/>
              </a:rPr>
              <a:t>tự</a:t>
            </a:r>
            <a:r>
              <a:rPr lang="vi-VN" sz="2000" dirty="0">
                <a:solidFill>
                  <a:schemeClr val="bg1"/>
                </a:solidFill>
                <a:latin typeface="+mj-lt"/>
              </a:rPr>
              <a:t> </a:t>
            </a:r>
            <a:r>
              <a:rPr lang="vi-VN" sz="2000" dirty="0" err="1">
                <a:solidFill>
                  <a:schemeClr val="bg1"/>
                </a:solidFill>
                <a:latin typeface="+mj-lt"/>
              </a:rPr>
              <a:t>giác</a:t>
            </a:r>
            <a:r>
              <a:rPr lang="vi-VN" sz="2000" dirty="0">
                <a:solidFill>
                  <a:schemeClr val="bg1"/>
                </a:solidFill>
                <a:latin typeface="+mj-lt"/>
              </a:rPr>
              <a:t>, </a:t>
            </a:r>
            <a:r>
              <a:rPr lang="vi-VN" sz="2000" dirty="0" err="1">
                <a:solidFill>
                  <a:schemeClr val="bg1"/>
                </a:solidFill>
                <a:latin typeface="+mj-lt"/>
              </a:rPr>
              <a:t>tích</a:t>
            </a:r>
            <a:r>
              <a:rPr lang="vi-VN" sz="2000" dirty="0">
                <a:solidFill>
                  <a:schemeClr val="bg1"/>
                </a:solidFill>
                <a:latin typeface="+mj-lt"/>
              </a:rPr>
              <a:t> </a:t>
            </a:r>
            <a:r>
              <a:rPr lang="vi-VN" sz="2000" dirty="0" err="1">
                <a:solidFill>
                  <a:schemeClr val="bg1"/>
                </a:solidFill>
                <a:latin typeface="+mj-lt"/>
              </a:rPr>
              <a:t>cực</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tập</a:t>
            </a:r>
            <a:r>
              <a:rPr lang="vi-VN" sz="2000" dirty="0">
                <a:solidFill>
                  <a:schemeClr val="bg1"/>
                </a:solidFill>
                <a:latin typeface="+mj-lt"/>
              </a:rPr>
              <a:t> </a:t>
            </a:r>
            <a:r>
              <a:rPr lang="vi-VN" sz="2000" dirty="0" err="1">
                <a:solidFill>
                  <a:schemeClr val="bg1"/>
                </a:solidFill>
                <a:latin typeface="+mj-lt"/>
              </a:rPr>
              <a:t>của</a:t>
            </a:r>
            <a:r>
              <a:rPr lang="vi-VN" sz="2000" dirty="0">
                <a:solidFill>
                  <a:schemeClr val="bg1"/>
                </a:solidFill>
                <a:latin typeface="+mj-lt"/>
              </a:rPr>
              <a:t> </a:t>
            </a:r>
            <a:r>
              <a:rPr lang="vi-VN" sz="2000" dirty="0" err="1">
                <a:solidFill>
                  <a:schemeClr val="bg1"/>
                </a:solidFill>
                <a:latin typeface="+mj-lt"/>
              </a:rPr>
              <a:t>bản</a:t>
            </a:r>
            <a:r>
              <a:rPr lang="vi-VN" sz="2000" dirty="0">
                <a:solidFill>
                  <a:schemeClr val="bg1"/>
                </a:solidFill>
                <a:latin typeface="+mj-lt"/>
              </a:rPr>
              <a:t> thân?</a:t>
            </a:r>
            <a:endParaRPr lang="vi-VN"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30795"/>
            <a:ext cx="10781812" cy="1015663"/>
          </a:xfrm>
          <a:prstGeom prst="rect">
            <a:avLst/>
          </a:prstGeom>
          <a:noFill/>
        </p:spPr>
        <p:txBody>
          <a:bodyPr wrap="square" rtlCol="0">
            <a:spAutoFit/>
          </a:bodyPr>
          <a:lstStyle/>
          <a:p>
            <a:pPr algn="just"/>
            <a:r>
              <a:rPr lang="vi-VN" sz="2000" b="1" dirty="0" err="1">
                <a:solidFill>
                  <a:schemeClr val="bg1"/>
                </a:solidFill>
                <a:latin typeface="+mj-lt"/>
              </a:rPr>
              <a:t>Dựa</a:t>
            </a:r>
            <a:r>
              <a:rPr lang="vi-VN" sz="2000" b="1" dirty="0">
                <a:solidFill>
                  <a:schemeClr val="bg1"/>
                </a:solidFill>
                <a:latin typeface="+mj-lt"/>
              </a:rPr>
              <a:t> </a:t>
            </a:r>
            <a:r>
              <a:rPr lang="vi-VN" sz="2000" b="1" dirty="0" err="1">
                <a:solidFill>
                  <a:schemeClr val="bg1"/>
                </a:solidFill>
                <a:latin typeface="+mj-lt"/>
              </a:rPr>
              <a:t>vào</a:t>
            </a:r>
            <a:r>
              <a:rPr lang="vi-VN" sz="2000" b="1" dirty="0">
                <a:solidFill>
                  <a:schemeClr val="bg1"/>
                </a:solidFill>
                <a:latin typeface="+mj-lt"/>
              </a:rPr>
              <a:t> </a:t>
            </a:r>
            <a:r>
              <a:rPr lang="vi-VN" sz="2000" b="1" dirty="0" err="1">
                <a:solidFill>
                  <a:schemeClr val="bg1"/>
                </a:solidFill>
                <a:latin typeface="+mj-lt"/>
              </a:rPr>
              <a:t>các</a:t>
            </a:r>
            <a:r>
              <a:rPr lang="vi-VN" sz="2000" b="1" dirty="0">
                <a:solidFill>
                  <a:schemeClr val="bg1"/>
                </a:solidFill>
                <a:latin typeface="+mj-lt"/>
              </a:rPr>
              <a:t> </a:t>
            </a:r>
            <a:r>
              <a:rPr lang="vi-VN" sz="2000" b="1" dirty="0" err="1">
                <a:solidFill>
                  <a:schemeClr val="bg1"/>
                </a:solidFill>
                <a:latin typeface="+mj-lt"/>
              </a:rPr>
              <a:t>bức</a:t>
            </a:r>
            <a:r>
              <a:rPr lang="vi-VN" sz="2000" b="1" dirty="0">
                <a:solidFill>
                  <a:schemeClr val="bg1"/>
                </a:solidFill>
                <a:latin typeface="+mj-lt"/>
              </a:rPr>
              <a:t> tranh </a:t>
            </a:r>
            <a:r>
              <a:rPr lang="vi-VN" sz="2000" b="1" dirty="0" err="1">
                <a:solidFill>
                  <a:schemeClr val="bg1"/>
                </a:solidFill>
                <a:latin typeface="+mj-lt"/>
              </a:rPr>
              <a:t>dưới</a:t>
            </a:r>
            <a:r>
              <a:rPr lang="vi-VN" sz="2000" b="1" dirty="0">
                <a:solidFill>
                  <a:schemeClr val="bg1"/>
                </a:solidFill>
                <a:latin typeface="+mj-lt"/>
              </a:rPr>
              <a:t> đây, em </a:t>
            </a:r>
            <a:r>
              <a:rPr lang="vi-VN" sz="2000" b="1" dirty="0" err="1">
                <a:solidFill>
                  <a:schemeClr val="bg1"/>
                </a:solidFill>
                <a:latin typeface="+mj-lt"/>
              </a:rPr>
              <a:t>hãy</a:t>
            </a:r>
            <a:r>
              <a:rPr lang="vi-VN" sz="2000" b="1" dirty="0">
                <a:solidFill>
                  <a:schemeClr val="bg1"/>
                </a:solidFill>
                <a:latin typeface="+mj-lt"/>
              </a:rPr>
              <a:t> xây </a:t>
            </a:r>
            <a:r>
              <a:rPr lang="vi-VN" sz="2000" b="1" dirty="0" err="1">
                <a:solidFill>
                  <a:schemeClr val="bg1"/>
                </a:solidFill>
                <a:latin typeface="+mj-lt"/>
              </a:rPr>
              <a:t>dựng</a:t>
            </a:r>
            <a:r>
              <a:rPr lang="vi-VN" sz="2000" b="1" dirty="0">
                <a:solidFill>
                  <a:schemeClr val="bg1"/>
                </a:solidFill>
                <a:latin typeface="+mj-lt"/>
              </a:rPr>
              <a:t> </a:t>
            </a:r>
            <a:r>
              <a:rPr lang="vi-VN" sz="2000" b="1" dirty="0" err="1">
                <a:solidFill>
                  <a:schemeClr val="bg1"/>
                </a:solidFill>
                <a:latin typeface="+mj-lt"/>
              </a:rPr>
              <a:t>dàn</a:t>
            </a:r>
            <a:r>
              <a:rPr lang="vi-VN" sz="2000" b="1" dirty="0">
                <a:solidFill>
                  <a:schemeClr val="bg1"/>
                </a:solidFill>
                <a:latin typeface="+mj-lt"/>
              </a:rPr>
              <a:t> ý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thực</a:t>
            </a:r>
            <a:r>
              <a:rPr lang="vi-VN" sz="2000" b="1" dirty="0">
                <a:solidFill>
                  <a:schemeClr val="bg1"/>
                </a:solidFill>
                <a:latin typeface="+mj-lt"/>
              </a:rPr>
              <a:t> </a:t>
            </a:r>
            <a:r>
              <a:rPr lang="vi-VN" sz="2000" b="1" dirty="0" err="1">
                <a:solidFill>
                  <a:schemeClr val="bg1"/>
                </a:solidFill>
                <a:latin typeface="+mj-lt"/>
              </a:rPr>
              <a:t>hiện</a:t>
            </a:r>
            <a:r>
              <a:rPr lang="vi-VN" sz="2000" b="1" dirty="0">
                <a:solidFill>
                  <a:schemeClr val="bg1"/>
                </a:solidFill>
                <a:latin typeface="+mj-lt"/>
              </a:rPr>
              <a:t> </a:t>
            </a:r>
            <a:r>
              <a:rPr lang="vi-VN" sz="2000" b="1" dirty="0" err="1">
                <a:solidFill>
                  <a:schemeClr val="bg1"/>
                </a:solidFill>
                <a:latin typeface="+mj-lt"/>
              </a:rPr>
              <a:t>bài</a:t>
            </a:r>
            <a:r>
              <a:rPr lang="vi-VN" sz="2000" b="1" dirty="0">
                <a:solidFill>
                  <a:schemeClr val="bg1"/>
                </a:solidFill>
                <a:latin typeface="+mj-lt"/>
              </a:rPr>
              <a:t> </a:t>
            </a:r>
            <a:r>
              <a:rPr lang="vi-VN" sz="2000" b="1" dirty="0" err="1">
                <a:solidFill>
                  <a:schemeClr val="bg1"/>
                </a:solidFill>
                <a:latin typeface="+mj-lt"/>
              </a:rPr>
              <a:t>thuyết</a:t>
            </a:r>
            <a:r>
              <a:rPr lang="vi-VN" sz="2000" b="1" dirty="0">
                <a:solidFill>
                  <a:schemeClr val="bg1"/>
                </a:solidFill>
                <a:latin typeface="+mj-lt"/>
              </a:rPr>
              <a:t> </a:t>
            </a:r>
            <a:r>
              <a:rPr lang="vi-VN" sz="2000" b="1" dirty="0" err="1">
                <a:solidFill>
                  <a:schemeClr val="bg1"/>
                </a:solidFill>
                <a:latin typeface="+mj-lt"/>
              </a:rPr>
              <a:t>trình</a:t>
            </a:r>
            <a:r>
              <a:rPr lang="vi-VN" sz="2000" b="1" dirty="0">
                <a:solidFill>
                  <a:schemeClr val="bg1"/>
                </a:solidFill>
                <a:latin typeface="+mj-lt"/>
              </a:rPr>
              <a:t> </a:t>
            </a:r>
            <a:r>
              <a:rPr lang="vi-VN" sz="2000" b="1" dirty="0" err="1">
                <a:solidFill>
                  <a:schemeClr val="bg1"/>
                </a:solidFill>
                <a:latin typeface="+mj-lt"/>
              </a:rPr>
              <a:t>ngắn</a:t>
            </a:r>
            <a:r>
              <a:rPr lang="vi-VN" sz="2000" b="1" dirty="0">
                <a:solidFill>
                  <a:schemeClr val="bg1"/>
                </a:solidFill>
                <a:latin typeface="+mj-lt"/>
              </a:rPr>
              <a:t> </a:t>
            </a:r>
            <a:r>
              <a:rPr lang="vi-VN" sz="2000" b="1" dirty="0" err="1">
                <a:solidFill>
                  <a:schemeClr val="bg1"/>
                </a:solidFill>
                <a:latin typeface="+mj-lt"/>
              </a:rPr>
              <a:t>với</a:t>
            </a:r>
            <a:r>
              <a:rPr lang="vi-VN" sz="2000" b="1" dirty="0">
                <a:solidFill>
                  <a:schemeClr val="bg1"/>
                </a:solidFill>
                <a:latin typeface="+mj-lt"/>
              </a:rPr>
              <a:t> </a:t>
            </a:r>
            <a:r>
              <a:rPr lang="vi-VN" sz="2000" b="1" dirty="0" err="1">
                <a:solidFill>
                  <a:schemeClr val="bg1"/>
                </a:solidFill>
                <a:latin typeface="+mj-lt"/>
              </a:rPr>
              <a:t>chủ</a:t>
            </a:r>
            <a:r>
              <a:rPr lang="vi-VN" sz="2000" b="1" dirty="0">
                <a:solidFill>
                  <a:schemeClr val="bg1"/>
                </a:solidFill>
                <a:latin typeface="+mj-lt"/>
              </a:rPr>
              <a:t> </a:t>
            </a:r>
            <a:r>
              <a:rPr lang="vi-VN" sz="2000" b="1" dirty="0" err="1">
                <a:solidFill>
                  <a:schemeClr val="bg1"/>
                </a:solidFill>
                <a:latin typeface="+mj-lt"/>
              </a:rPr>
              <a:t>đề</a:t>
            </a:r>
            <a:r>
              <a:rPr lang="vi-VN" sz="2000" b="1" dirty="0">
                <a:solidFill>
                  <a:schemeClr val="bg1"/>
                </a:solidFill>
                <a:latin typeface="+mj-lt"/>
              </a:rPr>
              <a:t>: “</a:t>
            </a:r>
            <a:r>
              <a:rPr lang="vi-VN" sz="2000" b="1" dirty="0" err="1">
                <a:solidFill>
                  <a:schemeClr val="bg1"/>
                </a:solidFill>
                <a:latin typeface="+mj-lt"/>
              </a:rPr>
              <a:t>Hành</a:t>
            </a:r>
            <a:r>
              <a:rPr lang="vi-VN" sz="2000" b="1" dirty="0">
                <a:solidFill>
                  <a:schemeClr val="bg1"/>
                </a:solidFill>
                <a:latin typeface="+mj-lt"/>
              </a:rPr>
              <a:t> </a:t>
            </a:r>
            <a:r>
              <a:rPr lang="vi-VN" sz="2000" b="1" dirty="0" err="1">
                <a:solidFill>
                  <a:schemeClr val="bg1"/>
                </a:solidFill>
                <a:latin typeface="+mj-lt"/>
              </a:rPr>
              <a:t>trình</a:t>
            </a:r>
            <a:r>
              <a:rPr lang="vi-VN" sz="2000" b="1" dirty="0">
                <a:solidFill>
                  <a:schemeClr val="bg1"/>
                </a:solidFill>
                <a:latin typeface="+mj-lt"/>
              </a:rPr>
              <a:t> vươn </a:t>
            </a:r>
            <a:r>
              <a:rPr lang="vi-VN" sz="2000" b="1" dirty="0" err="1">
                <a:solidFill>
                  <a:schemeClr val="bg1"/>
                </a:solidFill>
                <a:latin typeface="+mj-lt"/>
              </a:rPr>
              <a:t>đến</a:t>
            </a:r>
            <a:r>
              <a:rPr lang="vi-VN" sz="2000" b="1" dirty="0">
                <a:solidFill>
                  <a:schemeClr val="bg1"/>
                </a:solidFill>
                <a:latin typeface="+mj-lt"/>
              </a:rPr>
              <a:t> </a:t>
            </a:r>
            <a:r>
              <a:rPr lang="vi-VN" sz="2000" b="1" dirty="0" err="1">
                <a:solidFill>
                  <a:schemeClr val="bg1"/>
                </a:solidFill>
                <a:latin typeface="+mj-lt"/>
              </a:rPr>
              <a:t>ước</a:t>
            </a:r>
            <a:r>
              <a:rPr lang="vi-VN" sz="2000" b="1" dirty="0">
                <a:solidFill>
                  <a:schemeClr val="bg1"/>
                </a:solidFill>
                <a:latin typeface="+mj-lt"/>
              </a:rPr>
              <a:t> mơ”. </a:t>
            </a:r>
            <a:r>
              <a:rPr lang="vi-VN" sz="2000" b="1" dirty="0" err="1">
                <a:solidFill>
                  <a:schemeClr val="bg1"/>
                </a:solidFill>
                <a:latin typeface="+mj-lt"/>
              </a:rPr>
              <a:t>Từ</a:t>
            </a:r>
            <a:r>
              <a:rPr lang="vi-VN" sz="2000" b="1" dirty="0">
                <a:solidFill>
                  <a:schemeClr val="bg1"/>
                </a:solidFill>
                <a:latin typeface="+mj-lt"/>
              </a:rPr>
              <a:t> </a:t>
            </a:r>
            <a:r>
              <a:rPr lang="vi-VN" sz="2000" b="1" dirty="0" err="1">
                <a:solidFill>
                  <a:schemeClr val="bg1"/>
                </a:solidFill>
                <a:latin typeface="+mj-lt"/>
              </a:rPr>
              <a:t>đó</a:t>
            </a:r>
            <a:r>
              <a:rPr lang="vi-VN" sz="2000" b="1" dirty="0">
                <a:solidFill>
                  <a:schemeClr val="bg1"/>
                </a:solidFill>
                <a:latin typeface="+mj-lt"/>
              </a:rPr>
              <a:t>, nêu lên ý </a:t>
            </a:r>
            <a:r>
              <a:rPr lang="vi-VN" sz="2000" b="1" dirty="0" err="1">
                <a:solidFill>
                  <a:schemeClr val="bg1"/>
                </a:solidFill>
                <a:latin typeface="+mj-lt"/>
              </a:rPr>
              <a:t>nghĩa</a:t>
            </a:r>
            <a:r>
              <a:rPr lang="vi-VN" sz="2000" b="1" dirty="0">
                <a:solidFill>
                  <a:schemeClr val="bg1"/>
                </a:solidFill>
                <a:latin typeface="+mj-lt"/>
              </a:rPr>
              <a:t> </a:t>
            </a:r>
            <a:r>
              <a:rPr lang="vi-VN" sz="2000" b="1" dirty="0" err="1">
                <a:solidFill>
                  <a:schemeClr val="bg1"/>
                </a:solidFill>
                <a:latin typeface="+mj-lt"/>
              </a:rPr>
              <a:t>của</a:t>
            </a:r>
            <a:r>
              <a:rPr lang="vi-VN" sz="2000" b="1" dirty="0">
                <a:solidFill>
                  <a:schemeClr val="bg1"/>
                </a:solidFill>
                <a:latin typeface="+mj-lt"/>
              </a:rPr>
              <a:t> </a:t>
            </a:r>
            <a:r>
              <a:rPr lang="vi-VN" sz="2000" b="1" dirty="0" err="1">
                <a:solidFill>
                  <a:schemeClr val="bg1"/>
                </a:solidFill>
                <a:latin typeface="+mj-lt"/>
              </a:rPr>
              <a:t>tính</a:t>
            </a:r>
            <a:r>
              <a:rPr lang="vi-VN" sz="2000" b="1" dirty="0">
                <a:solidFill>
                  <a:schemeClr val="bg1"/>
                </a:solidFill>
                <a:latin typeface="+mj-lt"/>
              </a:rPr>
              <a:t> </a:t>
            </a:r>
            <a:r>
              <a:rPr lang="vi-VN" sz="2000" b="1" dirty="0" err="1">
                <a:solidFill>
                  <a:schemeClr val="bg1"/>
                </a:solidFill>
                <a:latin typeface="+mj-lt"/>
              </a:rPr>
              <a:t>tự</a:t>
            </a:r>
            <a:r>
              <a:rPr lang="vi-VN" sz="2000" b="1" dirty="0">
                <a:solidFill>
                  <a:schemeClr val="bg1"/>
                </a:solidFill>
                <a:latin typeface="+mj-lt"/>
              </a:rPr>
              <a:t> </a:t>
            </a:r>
            <a:r>
              <a:rPr lang="vi-VN" sz="2000" b="1" dirty="0" err="1">
                <a:solidFill>
                  <a:schemeClr val="bg1"/>
                </a:solidFill>
                <a:latin typeface="+mj-lt"/>
              </a:rPr>
              <a:t>giác</a:t>
            </a:r>
            <a:r>
              <a:rPr lang="vi-VN" sz="2000" b="1" dirty="0">
                <a:solidFill>
                  <a:schemeClr val="bg1"/>
                </a:solidFill>
                <a:latin typeface="+mj-lt"/>
              </a:rPr>
              <a:t>, </a:t>
            </a:r>
            <a:r>
              <a:rPr lang="vi-VN" sz="2000" b="1" dirty="0" err="1">
                <a:solidFill>
                  <a:schemeClr val="bg1"/>
                </a:solidFill>
                <a:latin typeface="+mj-lt"/>
              </a:rPr>
              <a:t>tích</a:t>
            </a:r>
            <a:r>
              <a:rPr lang="vi-VN" sz="2000" b="1" dirty="0">
                <a:solidFill>
                  <a:schemeClr val="bg1"/>
                </a:solidFill>
                <a:latin typeface="+mj-lt"/>
              </a:rPr>
              <a:t> </a:t>
            </a:r>
            <a:r>
              <a:rPr lang="vi-VN" sz="2000" b="1" dirty="0" err="1">
                <a:solidFill>
                  <a:schemeClr val="bg1"/>
                </a:solidFill>
                <a:latin typeface="+mj-lt"/>
              </a:rPr>
              <a:t>cực</a:t>
            </a:r>
            <a:r>
              <a:rPr lang="vi-VN" sz="2000" b="1" dirty="0">
                <a:solidFill>
                  <a:schemeClr val="bg1"/>
                </a:solidFill>
                <a:latin typeface="+mj-lt"/>
              </a:rPr>
              <a:t> </a:t>
            </a:r>
            <a:r>
              <a:rPr lang="vi-VN" sz="2000" b="1" dirty="0" err="1">
                <a:solidFill>
                  <a:schemeClr val="bg1"/>
                </a:solidFill>
                <a:latin typeface="+mj-lt"/>
              </a:rPr>
              <a:t>học</a:t>
            </a:r>
            <a:r>
              <a:rPr lang="vi-VN" sz="2000" b="1" dirty="0">
                <a:solidFill>
                  <a:schemeClr val="bg1"/>
                </a:solidFill>
                <a:latin typeface="+mj-lt"/>
              </a:rPr>
              <a:t> </a:t>
            </a:r>
            <a:r>
              <a:rPr lang="vi-VN" sz="2000" b="1" dirty="0" err="1">
                <a:solidFill>
                  <a:schemeClr val="bg1"/>
                </a:solidFill>
                <a:latin typeface="+mj-lt"/>
              </a:rPr>
              <a:t>tập</a:t>
            </a:r>
            <a:r>
              <a:rPr lang="vi-VN" sz="2000" b="1" dirty="0">
                <a:solidFill>
                  <a:schemeClr val="bg1"/>
                </a:solidFill>
                <a:latin typeface="+mj-lt"/>
              </a:rPr>
              <a:t> </a:t>
            </a:r>
            <a:r>
              <a:rPr lang="vi-VN" sz="2000" b="1" dirty="0" err="1">
                <a:solidFill>
                  <a:schemeClr val="bg1"/>
                </a:solidFill>
                <a:latin typeface="+mj-lt"/>
              </a:rPr>
              <a:t>để</a:t>
            </a:r>
            <a:r>
              <a:rPr lang="vi-VN" sz="2000" b="1" dirty="0">
                <a:solidFill>
                  <a:schemeClr val="bg1"/>
                </a:solidFill>
                <a:latin typeface="+mj-lt"/>
              </a:rPr>
              <a:t> </a:t>
            </a:r>
            <a:r>
              <a:rPr lang="vi-VN" sz="2000" b="1" dirty="0" err="1">
                <a:solidFill>
                  <a:schemeClr val="bg1"/>
                </a:solidFill>
                <a:latin typeface="+mj-lt"/>
              </a:rPr>
              <a:t>thực</a:t>
            </a:r>
            <a:r>
              <a:rPr lang="vi-VN" sz="2000" b="1" dirty="0">
                <a:solidFill>
                  <a:schemeClr val="bg1"/>
                </a:solidFill>
                <a:latin typeface="+mj-lt"/>
              </a:rPr>
              <a:t> </a:t>
            </a:r>
            <a:r>
              <a:rPr lang="vi-VN" sz="2000" b="1" dirty="0" err="1">
                <a:solidFill>
                  <a:schemeClr val="bg1"/>
                </a:solidFill>
                <a:latin typeface="+mj-lt"/>
              </a:rPr>
              <a:t>hiện</a:t>
            </a:r>
            <a:r>
              <a:rPr lang="vi-VN" sz="2000" b="1" dirty="0">
                <a:solidFill>
                  <a:schemeClr val="bg1"/>
                </a:solidFill>
                <a:latin typeface="+mj-lt"/>
              </a:rPr>
              <a:t> </a:t>
            </a:r>
            <a:r>
              <a:rPr lang="vi-VN" sz="2000" b="1" dirty="0" err="1">
                <a:solidFill>
                  <a:schemeClr val="bg1"/>
                </a:solidFill>
                <a:latin typeface="+mj-lt"/>
              </a:rPr>
              <a:t>ước</a:t>
            </a:r>
            <a:r>
              <a:rPr lang="vi-VN" sz="2000" b="1" dirty="0">
                <a:solidFill>
                  <a:schemeClr val="bg1"/>
                </a:solidFill>
                <a:latin typeface="+mj-lt"/>
              </a:rPr>
              <a:t> mơ </a:t>
            </a:r>
            <a:r>
              <a:rPr lang="vi-VN" sz="2000" b="1" dirty="0" err="1">
                <a:solidFill>
                  <a:schemeClr val="bg1"/>
                </a:solidFill>
                <a:latin typeface="+mj-lt"/>
              </a:rPr>
              <a:t>của</a:t>
            </a:r>
            <a:r>
              <a:rPr lang="vi-VN" sz="2000" b="1" dirty="0">
                <a:solidFill>
                  <a:schemeClr val="bg1"/>
                </a:solidFill>
                <a:latin typeface="+mj-lt"/>
              </a:rPr>
              <a:t> </a:t>
            </a:r>
            <a:r>
              <a:rPr lang="vi-VN" sz="2000" b="1" dirty="0" err="1">
                <a:solidFill>
                  <a:schemeClr val="bg1"/>
                </a:solidFill>
                <a:latin typeface="+mj-lt"/>
              </a:rPr>
              <a:t>mình</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836075"/>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176" y="1510518"/>
              <a:ext cx="401836" cy="401836"/>
            </a:xfrm>
            <a:prstGeom prst="rect">
              <a:avLst/>
            </a:prstGeom>
          </p:spPr>
        </p:pic>
      </p:grpSp>
      <p:pic>
        <p:nvPicPr>
          <p:cNvPr id="4" name="Hình ản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735" y="2546458"/>
            <a:ext cx="8264365" cy="36566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Hộp Văn bản 43"/>
          <p:cNvSpPr txBox="1"/>
          <p:nvPr/>
        </p:nvSpPr>
        <p:spPr>
          <a:xfrm>
            <a:off x="6152482" y="923434"/>
            <a:ext cx="975386"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7345980" y="923434"/>
            <a:ext cx="1339423"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Khám</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phá</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8903515"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370188" y="923434"/>
            <a:ext cx="1199997"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46" name="Hình chữ nhật 45"/>
          <p:cNvSpPr/>
          <p:nvPr/>
        </p:nvSpPr>
        <p:spPr>
          <a:xfrm>
            <a:off x="4468577" y="3372374"/>
            <a:ext cx="6178908" cy="922020"/>
          </a:xfrm>
          <a:prstGeom prst="rect">
            <a:avLst/>
          </a:prstGeom>
          <a:noFill/>
        </p:spPr>
        <p:txBody>
          <a:bodyPr wrap="square" lIns="91440" tIns="45720" rIns="91440" bIns="45720">
            <a:spAutoFit/>
          </a:bodyPr>
          <a:lstStyle/>
          <a:p>
            <a:pPr algn="ctr"/>
            <a:r>
              <a:rPr lang="en-US" sz="4000"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a:t>
            </a:r>
            <a:endParaRPr lang="vi-VN" sz="5400" b="1" i="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7" name="Hình chữ nhật 46"/>
          <p:cNvSpPr/>
          <p:nvPr/>
        </p:nvSpPr>
        <p:spPr>
          <a:xfrm>
            <a:off x="10444550" y="1277744"/>
            <a:ext cx="1051271" cy="45719"/>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6" name="Cung 15"/>
          <p:cNvSpPr/>
          <p:nvPr/>
        </p:nvSpPr>
        <p:spPr>
          <a:xfrm>
            <a:off x="2256639" y="831373"/>
            <a:ext cx="432732" cy="537728"/>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pic>
        <p:nvPicPr>
          <p:cNvPr id="21" name="Hình ảnh 20"/>
          <p:cNvPicPr>
            <a:picLocks noChangeAspect="1"/>
          </p:cNvPicPr>
          <p:nvPr/>
        </p:nvPicPr>
        <p:blipFill>
          <a:blip r:embed="rId2"/>
          <a:stretch>
            <a:fillRect/>
          </a:stretch>
        </p:blipFill>
        <p:spPr>
          <a:xfrm>
            <a:off x="2689370" y="2835149"/>
            <a:ext cx="1726075" cy="1726076"/>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Hộp Văn bản 43"/>
          <p:cNvSpPr txBox="1"/>
          <p:nvPr/>
        </p:nvSpPr>
        <p:spPr>
          <a:xfrm>
            <a:off x="6152482" y="923434"/>
            <a:ext cx="975386"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7345980" y="923434"/>
            <a:ext cx="1339423"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Khám</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phá</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8903515"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370188" y="923434"/>
            <a:ext cx="1199997"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47" name="Hình chữ nhật 46"/>
          <p:cNvSpPr/>
          <p:nvPr/>
        </p:nvSpPr>
        <p:spPr>
          <a:xfrm>
            <a:off x="10444550" y="1277744"/>
            <a:ext cx="1051271" cy="45719"/>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2" name="Hình chữ nhật: Góc Tròn 9"/>
          <p:cNvSpPr/>
          <p:nvPr/>
        </p:nvSpPr>
        <p:spPr>
          <a:xfrm>
            <a:off x="276837" y="506981"/>
            <a:ext cx="11610363" cy="5838737"/>
          </a:xfrm>
          <a:prstGeom prst="roundRect">
            <a:avLst>
              <a:gd name="adj" fmla="val 1006"/>
            </a:avLst>
          </a:prstGeom>
          <a:solidFill>
            <a:srgbClr val="FCF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a:p>
        </p:txBody>
      </p:sp>
      <p:sp>
        <p:nvSpPr>
          <p:cNvPr id="33" name="Hộp Văn bản 32"/>
          <p:cNvSpPr txBox="1"/>
          <p:nvPr/>
        </p:nvSpPr>
        <p:spPr>
          <a:xfrm>
            <a:off x="938397" y="2054035"/>
            <a:ext cx="10781812" cy="2245360"/>
          </a:xfrm>
          <a:prstGeom prst="rect">
            <a:avLst/>
          </a:prstGeom>
          <a:noFill/>
        </p:spPr>
        <p:txBody>
          <a:bodyPr wrap="square" rtlCol="0">
            <a:spAutoFit/>
          </a:bodyPr>
          <a:lstStyle/>
          <a:p>
            <a:pPr algn="just"/>
            <a:r>
              <a:rPr lang="en-US" altLang="vi-VN" sz="2800" b="1" dirty="0">
                <a:solidFill>
                  <a:schemeClr val="bg1"/>
                </a:solidFill>
                <a:latin typeface="Times New Roman" panose="02020603050405020304" pitchFamily="18" charset="0"/>
                <a:cs typeface="Times New Roman" panose="02020603050405020304" pitchFamily="18" charset="0"/>
              </a:rPr>
              <a:t>Em hãy xử lý các tình huống sau:</a:t>
            </a:r>
            <a:endParaRPr lang="en-US" altLang="vi-VN" sz="2800" b="1" dirty="0">
              <a:solidFill>
                <a:schemeClr val="bg1"/>
              </a:solidFill>
              <a:latin typeface="Times New Roman" panose="02020603050405020304" pitchFamily="18" charset="0"/>
              <a:cs typeface="Times New Roman" panose="02020603050405020304" pitchFamily="18" charset="0"/>
            </a:endParaRPr>
          </a:p>
          <a:p>
            <a:pPr algn="just"/>
            <a:r>
              <a:rPr lang="en-US" altLang="vi-VN" sz="2800" b="1" dirty="0">
                <a:solidFill>
                  <a:schemeClr val="bg1"/>
                </a:solidFill>
                <a:latin typeface="Times New Roman" panose="02020603050405020304" pitchFamily="18" charset="0"/>
                <a:cs typeface="Times New Roman" panose="02020603050405020304" pitchFamily="18" charset="0"/>
              </a:rPr>
              <a:t>a/ P còn nhiều bài tập chưa làm, nhưng bạn A sang nhà rủ đi đá bóng. Nếu là P, em sẽ nói gì với A. Vì sao?</a:t>
            </a:r>
            <a:endParaRPr lang="en-US" altLang="vi-VN" sz="2800" b="1" dirty="0">
              <a:solidFill>
                <a:schemeClr val="bg1"/>
              </a:solidFill>
              <a:latin typeface="Times New Roman" panose="02020603050405020304" pitchFamily="18" charset="0"/>
              <a:cs typeface="Times New Roman" panose="02020603050405020304" pitchFamily="18" charset="0"/>
            </a:endParaRPr>
          </a:p>
          <a:p>
            <a:pPr algn="just"/>
            <a:r>
              <a:rPr lang="en-US" altLang="vi-VN" sz="2800" b="1" dirty="0">
                <a:solidFill>
                  <a:schemeClr val="bg1"/>
                </a:solidFill>
                <a:latin typeface="Times New Roman" panose="02020603050405020304" pitchFamily="18" charset="0"/>
                <a:cs typeface="Times New Roman" panose="02020603050405020304" pitchFamily="18" charset="0"/>
              </a:rPr>
              <a:t>b/ Dù vẫn chưa làm xong việc nhà, nhưng đến chương trình truyền hình B yêu thích. Nếu là B, em sẽ làm gì? Vì sao?</a:t>
            </a:r>
            <a:endParaRPr lang="en-US" altLang="vi-VN"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 calcmode="lin" valueType="num">
                                      <p:cBhvr>
                                        <p:cTn id="9" dur="750" fill="hold"/>
                                        <p:tgtEl>
                                          <p:spTgt spid="33"/>
                                        </p:tgtEl>
                                        <p:attrNameLst>
                                          <p:attrName>style.rotation</p:attrName>
                                        </p:attrNameLst>
                                      </p:cBhvr>
                                      <p:tavLst>
                                        <p:tav tm="0">
                                          <p:val>
                                            <p:fltVal val="90"/>
                                          </p:val>
                                        </p:tav>
                                        <p:tav tm="100000">
                                          <p:val>
                                            <p:fltVal val="0"/>
                                          </p:val>
                                        </p:tav>
                                      </p:tavLst>
                                    </p:anim>
                                    <p:animEffect transition="in" filter="fade">
                                      <p:cBhvr>
                                        <p:cTn id="10"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iên thể">
  <a:themeElements>
    <a:clrScheme name="Thiên thể">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Thiên thể">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iên thể">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TM03457452[[fn=Thiên thể]]</Template>
  <TotalTime>0</TotalTime>
  <Words>2638</Words>
  <Application>WPS Presentation</Application>
  <PresentationFormat>Màn hình rộng</PresentationFormat>
  <Paragraphs>167</Paragraphs>
  <Slides>15</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SimSun</vt:lpstr>
      <vt:lpstr>Wingdings</vt:lpstr>
      <vt:lpstr>Arial</vt:lpstr>
      <vt:lpstr>Times New Roman</vt:lpstr>
      <vt:lpstr>Microsoft YaHei</vt:lpstr>
      <vt:lpstr>Arial Unicode MS</vt:lpstr>
      <vt:lpstr>Calibri Light</vt:lpstr>
      <vt:lpstr>Calibri</vt:lpstr>
      <vt:lpstr>Thiên thể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NGOC THIEN BAO</dc:creator>
  <cp:lastModifiedBy>LAPTOP ASUS</cp:lastModifiedBy>
  <cp:revision>127</cp:revision>
  <dcterms:created xsi:type="dcterms:W3CDTF">2022-05-07T08:47:00Z</dcterms:created>
  <dcterms:modified xsi:type="dcterms:W3CDTF">2022-09-05T16:49:34Z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